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14"/>
  </p:notesMasterIdLst>
  <p:sldIdLst>
    <p:sldId id="256" r:id="rId5"/>
    <p:sldId id="264" r:id="rId6"/>
    <p:sldId id="257" r:id="rId7"/>
    <p:sldId id="258" r:id="rId8"/>
    <p:sldId id="259" r:id="rId9"/>
    <p:sldId id="260" r:id="rId10"/>
    <p:sldId id="262" r:id="rId11"/>
    <p:sldId id="265" r:id="rId12"/>
    <p:sldId id="261" r:id="rId13"/>
  </p:sldIdLst>
  <p:sldSz cx="12192000" cy="6858000"/>
  <p:notesSz cx="6858000" cy="9144000"/>
  <p:defaultText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66CC"/>
    <a:srgbClr val="F6A8FE"/>
    <a:srgbClr val="E404FC"/>
    <a:srgbClr val="FFFFCC"/>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78" d="100"/>
          <a:sy n="78" d="100"/>
        </p:scale>
        <p:origin x="850" y="6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tableStyles" Target="tableStyles.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presProps" Target="presProps.xml"/><Relationship Id="rId10" Type="http://schemas.openxmlformats.org/officeDocument/2006/relationships/slide" Target="slides/slide6.xml"/><Relationship Id="rId19" Type="http://schemas.microsoft.com/office/2016/11/relationships/changesInfo" Target="changesInfos/changesInfo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notesMaster" Target="notesMasters/notesMaster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Nancy Schoof" userId="2d61284a-7fce-4bea-a58c-8c453f63bef6" providerId="ADAL" clId="{1E4C2B4C-397F-4878-874C-70C2A25D6A4E}"/>
    <pc:docChg chg="custSel addSld delSld modSld sldOrd">
      <pc:chgData name="Nancy Schoof" userId="2d61284a-7fce-4bea-a58c-8c453f63bef6" providerId="ADAL" clId="{1E4C2B4C-397F-4878-874C-70C2A25D6A4E}" dt="2026-03-13T07:40:18.079" v="4101" actId="20577"/>
      <pc:docMkLst>
        <pc:docMk/>
      </pc:docMkLst>
      <pc:sldChg chg="addSp delSp modSp mod">
        <pc:chgData name="Nancy Schoof" userId="2d61284a-7fce-4bea-a58c-8c453f63bef6" providerId="ADAL" clId="{1E4C2B4C-397F-4878-874C-70C2A25D6A4E}" dt="2026-03-13T07:40:18.079" v="4101" actId="20577"/>
        <pc:sldMkLst>
          <pc:docMk/>
          <pc:sldMk cId="4077881018" sldId="257"/>
        </pc:sldMkLst>
        <pc:spChg chg="add mod">
          <ac:chgData name="Nancy Schoof" userId="2d61284a-7fce-4bea-a58c-8c453f63bef6" providerId="ADAL" clId="{1E4C2B4C-397F-4878-874C-70C2A25D6A4E}" dt="2026-03-13T07:40:18.079" v="4101" actId="20577"/>
          <ac:spMkLst>
            <pc:docMk/>
            <pc:sldMk cId="4077881018" sldId="257"/>
            <ac:spMk id="10" creationId="{C7FEE282-CD05-0A42-704D-BA8A59A5B0C6}"/>
          </ac:spMkLst>
        </pc:spChg>
        <pc:picChg chg="add mod">
          <ac:chgData name="Nancy Schoof" userId="2d61284a-7fce-4bea-a58c-8c453f63bef6" providerId="ADAL" clId="{1E4C2B4C-397F-4878-874C-70C2A25D6A4E}" dt="2026-02-24T12:35:27.423" v="190" actId="14100"/>
          <ac:picMkLst>
            <pc:docMk/>
            <pc:sldMk cId="4077881018" sldId="257"/>
            <ac:picMk id="4" creationId="{7B370D7B-74F5-9243-A6F6-95A0394D772C}"/>
          </ac:picMkLst>
        </pc:picChg>
        <pc:picChg chg="add mod">
          <ac:chgData name="Nancy Schoof" userId="2d61284a-7fce-4bea-a58c-8c453f63bef6" providerId="ADAL" clId="{1E4C2B4C-397F-4878-874C-70C2A25D6A4E}" dt="2026-02-24T12:35:39.589" v="192" actId="1076"/>
          <ac:picMkLst>
            <pc:docMk/>
            <pc:sldMk cId="4077881018" sldId="257"/>
            <ac:picMk id="5" creationId="{DE8A544A-BB0D-3101-0FDA-1ACFAAA17844}"/>
          </ac:picMkLst>
        </pc:picChg>
        <pc:picChg chg="add mod">
          <ac:chgData name="Nancy Schoof" userId="2d61284a-7fce-4bea-a58c-8c453f63bef6" providerId="ADAL" clId="{1E4C2B4C-397F-4878-874C-70C2A25D6A4E}" dt="2026-02-24T12:36:07.056" v="195" actId="1076"/>
          <ac:picMkLst>
            <pc:docMk/>
            <pc:sldMk cId="4077881018" sldId="257"/>
            <ac:picMk id="6" creationId="{DD37D17D-C7E5-3A09-2C5A-E742BDDBF492}"/>
          </ac:picMkLst>
        </pc:picChg>
        <pc:picChg chg="add mod">
          <ac:chgData name="Nancy Schoof" userId="2d61284a-7fce-4bea-a58c-8c453f63bef6" providerId="ADAL" clId="{1E4C2B4C-397F-4878-874C-70C2A25D6A4E}" dt="2026-02-24T12:44:14.169" v="966" actId="208"/>
          <ac:picMkLst>
            <pc:docMk/>
            <pc:sldMk cId="4077881018" sldId="257"/>
            <ac:picMk id="8" creationId="{C22D3DC5-3B66-6E44-841D-20C835630B4D}"/>
          </ac:picMkLst>
        </pc:picChg>
      </pc:sldChg>
      <pc:sldChg chg="addSp delSp modSp mod">
        <pc:chgData name="Nancy Schoof" userId="2d61284a-7fce-4bea-a58c-8c453f63bef6" providerId="ADAL" clId="{1E4C2B4C-397F-4878-874C-70C2A25D6A4E}" dt="2026-02-24T14:05:57.302" v="3305" actId="1076"/>
        <pc:sldMkLst>
          <pc:docMk/>
          <pc:sldMk cId="3528521691" sldId="258"/>
        </pc:sldMkLst>
        <pc:spChg chg="add mod">
          <ac:chgData name="Nancy Schoof" userId="2d61284a-7fce-4bea-a58c-8c453f63bef6" providerId="ADAL" clId="{1E4C2B4C-397F-4878-874C-70C2A25D6A4E}" dt="2026-02-24T13:51:41.664" v="3292" actId="27636"/>
          <ac:spMkLst>
            <pc:docMk/>
            <pc:sldMk cId="3528521691" sldId="258"/>
            <ac:spMk id="7" creationId="{E8B25A8A-CE36-AEB8-55C8-472BEB7807E6}"/>
          </ac:spMkLst>
        </pc:spChg>
        <pc:grpChg chg="add mod">
          <ac:chgData name="Nancy Schoof" userId="2d61284a-7fce-4bea-a58c-8c453f63bef6" providerId="ADAL" clId="{1E4C2B4C-397F-4878-874C-70C2A25D6A4E}" dt="2026-02-24T13:25:54.958" v="2321" actId="14100"/>
          <ac:grpSpMkLst>
            <pc:docMk/>
            <pc:sldMk cId="3528521691" sldId="258"/>
            <ac:grpSpMk id="9" creationId="{AD1EC0BA-8A58-03CF-6353-9D1856D5A521}"/>
          </ac:grpSpMkLst>
        </pc:grpChg>
        <pc:picChg chg="add mod">
          <ac:chgData name="Nancy Schoof" userId="2d61284a-7fce-4bea-a58c-8c453f63bef6" providerId="ADAL" clId="{1E4C2B4C-397F-4878-874C-70C2A25D6A4E}" dt="2026-02-24T12:46:08.361" v="980" actId="164"/>
          <ac:picMkLst>
            <pc:docMk/>
            <pc:sldMk cId="3528521691" sldId="258"/>
            <ac:picMk id="5" creationId="{D79DB3F2-D603-4F45-F069-8F596E72714E}"/>
          </ac:picMkLst>
        </pc:picChg>
        <pc:picChg chg="add mod">
          <ac:chgData name="Nancy Schoof" userId="2d61284a-7fce-4bea-a58c-8c453f63bef6" providerId="ADAL" clId="{1E4C2B4C-397F-4878-874C-70C2A25D6A4E}" dt="2026-02-24T12:46:08.361" v="980" actId="164"/>
          <ac:picMkLst>
            <pc:docMk/>
            <pc:sldMk cId="3528521691" sldId="258"/>
            <ac:picMk id="8" creationId="{E6064968-F0C8-AE28-5D2F-2AD848391C69}"/>
          </ac:picMkLst>
        </pc:picChg>
        <pc:picChg chg="add mod">
          <ac:chgData name="Nancy Schoof" userId="2d61284a-7fce-4bea-a58c-8c453f63bef6" providerId="ADAL" clId="{1E4C2B4C-397F-4878-874C-70C2A25D6A4E}" dt="2026-02-24T14:05:57.302" v="3305" actId="1076"/>
          <ac:picMkLst>
            <pc:docMk/>
            <pc:sldMk cId="3528521691" sldId="258"/>
            <ac:picMk id="11" creationId="{B50406A9-F397-70F2-6036-7671F0D14947}"/>
          </ac:picMkLst>
        </pc:picChg>
        <pc:picChg chg="add mod">
          <ac:chgData name="Nancy Schoof" userId="2d61284a-7fce-4bea-a58c-8c453f63bef6" providerId="ADAL" clId="{1E4C2B4C-397F-4878-874C-70C2A25D6A4E}" dt="2026-02-24T14:05:53.283" v="3304" actId="14100"/>
          <ac:picMkLst>
            <pc:docMk/>
            <pc:sldMk cId="3528521691" sldId="258"/>
            <ac:picMk id="13" creationId="{127BC149-7E8D-6A93-43A0-182E624E844B}"/>
          </ac:picMkLst>
        </pc:picChg>
      </pc:sldChg>
      <pc:sldChg chg="addSp delSp modSp mod">
        <pc:chgData name="Nancy Schoof" userId="2d61284a-7fce-4bea-a58c-8c453f63bef6" providerId="ADAL" clId="{1E4C2B4C-397F-4878-874C-70C2A25D6A4E}" dt="2026-02-24T14:40:57.181" v="4079" actId="20577"/>
        <pc:sldMkLst>
          <pc:docMk/>
          <pc:sldMk cId="3864713352" sldId="259"/>
        </pc:sldMkLst>
        <pc:spChg chg="add mod">
          <ac:chgData name="Nancy Schoof" userId="2d61284a-7fce-4bea-a58c-8c453f63bef6" providerId="ADAL" clId="{1E4C2B4C-397F-4878-874C-70C2A25D6A4E}" dt="2026-02-24T14:40:57.181" v="4079" actId="20577"/>
          <ac:spMkLst>
            <pc:docMk/>
            <pc:sldMk cId="3864713352" sldId="259"/>
            <ac:spMk id="7" creationId="{D5D3165A-DC25-2A2F-7CA3-71EBB424435F}"/>
          </ac:spMkLst>
        </pc:spChg>
        <pc:picChg chg="add mod">
          <ac:chgData name="Nancy Schoof" userId="2d61284a-7fce-4bea-a58c-8c453f63bef6" providerId="ADAL" clId="{1E4C2B4C-397F-4878-874C-70C2A25D6A4E}" dt="2026-02-24T14:11:09.937" v="3330" actId="1076"/>
          <ac:picMkLst>
            <pc:docMk/>
            <pc:sldMk cId="3864713352" sldId="259"/>
            <ac:picMk id="9" creationId="{63AB52D5-2C8B-5361-4425-9B8D7D1568D2}"/>
          </ac:picMkLst>
        </pc:picChg>
        <pc:picChg chg="add mod">
          <ac:chgData name="Nancy Schoof" userId="2d61284a-7fce-4bea-a58c-8c453f63bef6" providerId="ADAL" clId="{1E4C2B4C-397F-4878-874C-70C2A25D6A4E}" dt="2026-02-24T14:10:23.326" v="3320" actId="1076"/>
          <ac:picMkLst>
            <pc:docMk/>
            <pc:sldMk cId="3864713352" sldId="259"/>
            <ac:picMk id="12" creationId="{C0B3E7E8-4CC9-D629-3051-0EB96B51F89F}"/>
          </ac:picMkLst>
        </pc:picChg>
        <pc:picChg chg="add mod">
          <ac:chgData name="Nancy Schoof" userId="2d61284a-7fce-4bea-a58c-8c453f63bef6" providerId="ADAL" clId="{1E4C2B4C-397F-4878-874C-70C2A25D6A4E}" dt="2026-02-24T14:11:06.669" v="3329" actId="1076"/>
          <ac:picMkLst>
            <pc:docMk/>
            <pc:sldMk cId="3864713352" sldId="259"/>
            <ac:picMk id="14" creationId="{6D216E23-CB9A-A115-C266-F735B8D2CEBD}"/>
          </ac:picMkLst>
        </pc:picChg>
      </pc:sldChg>
      <pc:sldChg chg="addSp delSp modSp mod">
        <pc:chgData name="Nancy Schoof" userId="2d61284a-7fce-4bea-a58c-8c453f63bef6" providerId="ADAL" clId="{1E4C2B4C-397F-4878-874C-70C2A25D6A4E}" dt="2026-02-24T14:41:03.628" v="4080" actId="20577"/>
        <pc:sldMkLst>
          <pc:docMk/>
          <pc:sldMk cId="1512472649" sldId="260"/>
        </pc:sldMkLst>
        <pc:spChg chg="mod">
          <ac:chgData name="Nancy Schoof" userId="2d61284a-7fce-4bea-a58c-8c453f63bef6" providerId="ADAL" clId="{1E4C2B4C-397F-4878-874C-70C2A25D6A4E}" dt="2026-02-24T13:36:35.245" v="3126" actId="5793"/>
          <ac:spMkLst>
            <pc:docMk/>
            <pc:sldMk cId="1512472649" sldId="260"/>
            <ac:spMk id="2" creationId="{804CE753-9CE9-0995-CB5F-95FCAA89CB9C}"/>
          </ac:spMkLst>
        </pc:spChg>
        <pc:spChg chg="mod">
          <ac:chgData name="Nancy Schoof" userId="2d61284a-7fce-4bea-a58c-8c453f63bef6" providerId="ADAL" clId="{1E4C2B4C-397F-4878-874C-70C2A25D6A4E}" dt="2026-02-24T14:41:03.628" v="4080" actId="20577"/>
          <ac:spMkLst>
            <pc:docMk/>
            <pc:sldMk cId="1512472649" sldId="260"/>
            <ac:spMk id="3" creationId="{149E6AFD-9987-EEAB-F20D-5FA3FB23F72A}"/>
          </ac:spMkLst>
        </pc:spChg>
        <pc:picChg chg="add mod">
          <ac:chgData name="Nancy Schoof" userId="2d61284a-7fce-4bea-a58c-8c453f63bef6" providerId="ADAL" clId="{1E4C2B4C-397F-4878-874C-70C2A25D6A4E}" dt="2026-02-24T14:15:55.422" v="3381" actId="1076"/>
          <ac:picMkLst>
            <pc:docMk/>
            <pc:sldMk cId="1512472649" sldId="260"/>
            <ac:picMk id="9" creationId="{72AE058B-79FA-74C7-23B9-F961AE558261}"/>
          </ac:picMkLst>
        </pc:picChg>
        <pc:picChg chg="add mod">
          <ac:chgData name="Nancy Schoof" userId="2d61284a-7fce-4bea-a58c-8c453f63bef6" providerId="ADAL" clId="{1E4C2B4C-397F-4878-874C-70C2A25D6A4E}" dt="2026-02-24T14:15:59.448" v="3382" actId="208"/>
          <ac:picMkLst>
            <pc:docMk/>
            <pc:sldMk cId="1512472649" sldId="260"/>
            <ac:picMk id="11" creationId="{083A22EA-8266-45ED-9E7B-CFE8E3C1DE8C}"/>
          </ac:picMkLst>
        </pc:picChg>
        <pc:picChg chg="add mod">
          <ac:chgData name="Nancy Schoof" userId="2d61284a-7fce-4bea-a58c-8c453f63bef6" providerId="ADAL" clId="{1E4C2B4C-397F-4878-874C-70C2A25D6A4E}" dt="2026-02-24T14:20:53.939" v="3396" actId="1076"/>
          <ac:picMkLst>
            <pc:docMk/>
            <pc:sldMk cId="1512472649" sldId="260"/>
            <ac:picMk id="12" creationId="{AD94D90C-DCCA-C1A8-2F34-66A705DDC95D}"/>
          </ac:picMkLst>
        </pc:picChg>
      </pc:sldChg>
      <pc:sldChg chg="delSp modSp mod">
        <pc:chgData name="Nancy Schoof" userId="2d61284a-7fce-4bea-a58c-8c453f63bef6" providerId="ADAL" clId="{1E4C2B4C-397F-4878-874C-70C2A25D6A4E}" dt="2026-02-24T14:40:19.441" v="4077" actId="20577"/>
        <pc:sldMkLst>
          <pc:docMk/>
          <pc:sldMk cId="435337380" sldId="261"/>
        </pc:sldMkLst>
        <pc:spChg chg="mod">
          <ac:chgData name="Nancy Schoof" userId="2d61284a-7fce-4bea-a58c-8c453f63bef6" providerId="ADAL" clId="{1E4C2B4C-397F-4878-874C-70C2A25D6A4E}" dt="2026-02-24T14:40:19.441" v="4077" actId="20577"/>
          <ac:spMkLst>
            <pc:docMk/>
            <pc:sldMk cId="435337380" sldId="261"/>
            <ac:spMk id="2" creationId="{49570F6F-422B-C30E-1C85-C457E0517C70}"/>
          </ac:spMkLst>
        </pc:spChg>
        <pc:grpChg chg="mod">
          <ac:chgData name="Nancy Schoof" userId="2d61284a-7fce-4bea-a58c-8c453f63bef6" providerId="ADAL" clId="{1E4C2B4C-397F-4878-874C-70C2A25D6A4E}" dt="2026-02-24T12:35:16.345" v="187" actId="1076"/>
          <ac:grpSpMkLst>
            <pc:docMk/>
            <pc:sldMk cId="435337380" sldId="261"/>
            <ac:grpSpMk id="52" creationId="{5D083BEC-B170-E59C-8CBB-4AE63FEBA877}"/>
          </ac:grpSpMkLst>
        </pc:grpChg>
      </pc:sldChg>
      <pc:sldChg chg="addSp modSp mod ord">
        <pc:chgData name="Nancy Schoof" userId="2d61284a-7fce-4bea-a58c-8c453f63bef6" providerId="ADAL" clId="{1E4C2B4C-397F-4878-874C-70C2A25D6A4E}" dt="2026-02-24T14:25:04.474" v="3477" actId="14100"/>
        <pc:sldMkLst>
          <pc:docMk/>
          <pc:sldMk cId="1986105261" sldId="262"/>
        </pc:sldMkLst>
        <pc:spChg chg="mod">
          <ac:chgData name="Nancy Schoof" userId="2d61284a-7fce-4bea-a58c-8c453f63bef6" providerId="ADAL" clId="{1E4C2B4C-397F-4878-874C-70C2A25D6A4E}" dt="2026-02-24T14:21:49.601" v="3458" actId="20577"/>
          <ac:spMkLst>
            <pc:docMk/>
            <pc:sldMk cId="1986105261" sldId="262"/>
            <ac:spMk id="2" creationId="{C45A9718-FE35-31B0-7915-AD4EE1DF5245}"/>
          </ac:spMkLst>
        </pc:spChg>
        <pc:spChg chg="mod">
          <ac:chgData name="Nancy Schoof" userId="2d61284a-7fce-4bea-a58c-8c453f63bef6" providerId="ADAL" clId="{1E4C2B4C-397F-4878-874C-70C2A25D6A4E}" dt="2026-02-24T14:24:45.147" v="3471" actId="20577"/>
          <ac:spMkLst>
            <pc:docMk/>
            <pc:sldMk cId="1986105261" sldId="262"/>
            <ac:spMk id="3" creationId="{DE66C749-B5FD-0ED3-77C9-5F86E621AF12}"/>
          </ac:spMkLst>
        </pc:spChg>
        <pc:picChg chg="add mod">
          <ac:chgData name="Nancy Schoof" userId="2d61284a-7fce-4bea-a58c-8c453f63bef6" providerId="ADAL" clId="{1E4C2B4C-397F-4878-874C-70C2A25D6A4E}" dt="2026-02-24T14:25:04.474" v="3477" actId="14100"/>
          <ac:picMkLst>
            <pc:docMk/>
            <pc:sldMk cId="1986105261" sldId="262"/>
            <ac:picMk id="5" creationId="{3BB0CFE5-051E-81A0-2935-240B5A652608}"/>
          </ac:picMkLst>
        </pc:picChg>
        <pc:picChg chg="add mod">
          <ac:chgData name="Nancy Schoof" userId="2d61284a-7fce-4bea-a58c-8c453f63bef6" providerId="ADAL" clId="{1E4C2B4C-397F-4878-874C-70C2A25D6A4E}" dt="2026-02-24T14:25:02.302" v="3476" actId="14100"/>
          <ac:picMkLst>
            <pc:docMk/>
            <pc:sldMk cId="1986105261" sldId="262"/>
            <ac:picMk id="7" creationId="{A53E779B-C177-5459-E388-1E284E736602}"/>
          </ac:picMkLst>
        </pc:picChg>
      </pc:sldChg>
      <pc:sldChg chg="addSp delSp modSp new mod modAnim modNotesTx">
        <pc:chgData name="Nancy Schoof" userId="2d61284a-7fce-4bea-a58c-8c453f63bef6" providerId="ADAL" clId="{1E4C2B4C-397F-4878-874C-70C2A25D6A4E}" dt="2026-02-24T12:33:19.314" v="186" actId="20577"/>
        <pc:sldMkLst>
          <pc:docMk/>
          <pc:sldMk cId="1644931434" sldId="264"/>
        </pc:sldMkLst>
        <pc:spChg chg="mod">
          <ac:chgData name="Nancy Schoof" userId="2d61284a-7fce-4bea-a58c-8c453f63bef6" providerId="ADAL" clId="{1E4C2B4C-397F-4878-874C-70C2A25D6A4E}" dt="2026-02-24T12:25:36.151" v="23" actId="20577"/>
          <ac:spMkLst>
            <pc:docMk/>
            <pc:sldMk cId="1644931434" sldId="264"/>
            <ac:spMk id="2" creationId="{2EA2DC69-142B-FAB8-2CA3-6550DFD23894}"/>
          </ac:spMkLst>
        </pc:spChg>
        <pc:picChg chg="add mod">
          <ac:chgData name="Nancy Schoof" userId="2d61284a-7fce-4bea-a58c-8c453f63bef6" providerId="ADAL" clId="{1E4C2B4C-397F-4878-874C-70C2A25D6A4E}" dt="2026-02-24T12:25:30.054" v="5" actId="1076"/>
          <ac:picMkLst>
            <pc:docMk/>
            <pc:sldMk cId="1644931434" sldId="264"/>
            <ac:picMk id="4" creationId="{D8ACD0A7-8612-ED40-3B86-2DA20EEC6E93}"/>
          </ac:picMkLst>
        </pc:picChg>
      </pc:sldChg>
      <pc:sldChg chg="addSp delSp modSp new mod">
        <pc:chgData name="Nancy Schoof" userId="2d61284a-7fce-4bea-a58c-8c453f63bef6" providerId="ADAL" clId="{1E4C2B4C-397F-4878-874C-70C2A25D6A4E}" dt="2026-02-24T14:40:02.280" v="4040" actId="1076"/>
        <pc:sldMkLst>
          <pc:docMk/>
          <pc:sldMk cId="157606137" sldId="265"/>
        </pc:sldMkLst>
        <pc:spChg chg="mod">
          <ac:chgData name="Nancy Schoof" userId="2d61284a-7fce-4bea-a58c-8c453f63bef6" providerId="ADAL" clId="{1E4C2B4C-397F-4878-874C-70C2A25D6A4E}" dt="2026-02-24T14:38:43.717" v="4036" actId="20577"/>
          <ac:spMkLst>
            <pc:docMk/>
            <pc:sldMk cId="157606137" sldId="265"/>
            <ac:spMk id="2" creationId="{59755796-23D1-3336-54B2-90AD3F6A573E}"/>
          </ac:spMkLst>
        </pc:spChg>
        <pc:picChg chg="add mod">
          <ac:chgData name="Nancy Schoof" userId="2d61284a-7fce-4bea-a58c-8c453f63bef6" providerId="ADAL" clId="{1E4C2B4C-397F-4878-874C-70C2A25D6A4E}" dt="2026-02-24T14:40:02.280" v="4040" actId="1076"/>
          <ac:picMkLst>
            <pc:docMk/>
            <pc:sldMk cId="157606137" sldId="265"/>
            <ac:picMk id="20" creationId="{E775F619-98A9-E60C-4E2A-9205271DF5EE}"/>
          </ac:picMkLst>
        </pc:picChg>
      </pc:sldChg>
    </pc:docChg>
  </pc:docChgLst>
  <pc:docChgLst>
    <pc:chgData name="Jelly Frankes" userId="S::jellyfrankes@nvvb.nl::8751b981-c3cf-4256-bbe6-6fa8d279a7be" providerId="AD" clId="Web-{56BB1AEF-9A22-FDD7-E17A-2533CE750486}"/>
    <pc:docChg chg="modSld">
      <pc:chgData name="Jelly Frankes" userId="S::jellyfrankes@nvvb.nl::8751b981-c3cf-4256-bbe6-6fa8d279a7be" providerId="AD" clId="Web-{56BB1AEF-9A22-FDD7-E17A-2533CE750486}" dt="2026-03-10T12:50:23.708" v="85" actId="20577"/>
      <pc:docMkLst>
        <pc:docMk/>
      </pc:docMkLst>
      <pc:sldChg chg="modSp">
        <pc:chgData name="Jelly Frankes" userId="S::jellyfrankes@nvvb.nl::8751b981-c3cf-4256-bbe6-6fa8d279a7be" providerId="AD" clId="Web-{56BB1AEF-9A22-FDD7-E17A-2533CE750486}" dt="2026-03-10T12:46:02.375" v="1" actId="20577"/>
        <pc:sldMkLst>
          <pc:docMk/>
          <pc:sldMk cId="3061477961" sldId="256"/>
        </pc:sldMkLst>
        <pc:spChg chg="mod">
          <ac:chgData name="Jelly Frankes" userId="S::jellyfrankes@nvvb.nl::8751b981-c3cf-4256-bbe6-6fa8d279a7be" providerId="AD" clId="Web-{56BB1AEF-9A22-FDD7-E17A-2533CE750486}" dt="2026-03-10T12:46:02.375" v="1" actId="20577"/>
          <ac:spMkLst>
            <pc:docMk/>
            <pc:sldMk cId="3061477961" sldId="256"/>
            <ac:spMk id="2" creationId="{2E106DB1-8B62-CEF3-56BE-E78A99BC5BFC}"/>
          </ac:spMkLst>
        </pc:spChg>
      </pc:sldChg>
      <pc:sldChg chg="modSp">
        <pc:chgData name="Jelly Frankes" userId="S::jellyfrankes@nvvb.nl::8751b981-c3cf-4256-bbe6-6fa8d279a7be" providerId="AD" clId="Web-{56BB1AEF-9A22-FDD7-E17A-2533CE750486}" dt="2026-03-10T12:47:21.408" v="42" actId="20577"/>
        <pc:sldMkLst>
          <pc:docMk/>
          <pc:sldMk cId="4077881018" sldId="257"/>
        </pc:sldMkLst>
        <pc:spChg chg="mod">
          <ac:chgData name="Jelly Frankes" userId="S::jellyfrankes@nvvb.nl::8751b981-c3cf-4256-bbe6-6fa8d279a7be" providerId="AD" clId="Web-{56BB1AEF-9A22-FDD7-E17A-2533CE750486}" dt="2026-03-10T12:47:21.408" v="42" actId="20577"/>
          <ac:spMkLst>
            <pc:docMk/>
            <pc:sldMk cId="4077881018" sldId="257"/>
            <ac:spMk id="10" creationId="{C7FEE282-CD05-0A42-704D-BA8A59A5B0C6}"/>
          </ac:spMkLst>
        </pc:spChg>
      </pc:sldChg>
      <pc:sldChg chg="modSp">
        <pc:chgData name="Jelly Frankes" userId="S::jellyfrankes@nvvb.nl::8751b981-c3cf-4256-bbe6-6fa8d279a7be" providerId="AD" clId="Web-{56BB1AEF-9A22-FDD7-E17A-2533CE750486}" dt="2026-03-10T12:48:42.707" v="49" actId="1076"/>
        <pc:sldMkLst>
          <pc:docMk/>
          <pc:sldMk cId="3528521691" sldId="258"/>
        </pc:sldMkLst>
        <pc:spChg chg="mod">
          <ac:chgData name="Jelly Frankes" userId="S::jellyfrankes@nvvb.nl::8751b981-c3cf-4256-bbe6-6fa8d279a7be" providerId="AD" clId="Web-{56BB1AEF-9A22-FDD7-E17A-2533CE750486}" dt="2026-03-10T12:48:42.707" v="49" actId="1076"/>
          <ac:spMkLst>
            <pc:docMk/>
            <pc:sldMk cId="3528521691" sldId="258"/>
            <ac:spMk id="7" creationId="{E8B25A8A-CE36-AEB8-55C8-472BEB7807E6}"/>
          </ac:spMkLst>
        </pc:spChg>
      </pc:sldChg>
      <pc:sldChg chg="modSp">
        <pc:chgData name="Jelly Frankes" userId="S::jellyfrankes@nvvb.nl::8751b981-c3cf-4256-bbe6-6fa8d279a7be" providerId="AD" clId="Web-{56BB1AEF-9A22-FDD7-E17A-2533CE750486}" dt="2026-03-10T12:49:14.988" v="52" actId="20577"/>
        <pc:sldMkLst>
          <pc:docMk/>
          <pc:sldMk cId="3864713352" sldId="259"/>
        </pc:sldMkLst>
        <pc:spChg chg="mod">
          <ac:chgData name="Jelly Frankes" userId="S::jellyfrankes@nvvb.nl::8751b981-c3cf-4256-bbe6-6fa8d279a7be" providerId="AD" clId="Web-{56BB1AEF-9A22-FDD7-E17A-2533CE750486}" dt="2026-03-10T12:49:14.988" v="52" actId="20577"/>
          <ac:spMkLst>
            <pc:docMk/>
            <pc:sldMk cId="3864713352" sldId="259"/>
            <ac:spMk id="7" creationId="{D5D3165A-DC25-2A2F-7CA3-71EBB424435F}"/>
          </ac:spMkLst>
        </pc:spChg>
      </pc:sldChg>
      <pc:sldChg chg="modSp">
        <pc:chgData name="Jelly Frankes" userId="S::jellyfrankes@nvvb.nl::8751b981-c3cf-4256-bbe6-6fa8d279a7be" providerId="AD" clId="Web-{56BB1AEF-9A22-FDD7-E17A-2533CE750486}" dt="2026-03-10T12:49:50.395" v="67" actId="20577"/>
        <pc:sldMkLst>
          <pc:docMk/>
          <pc:sldMk cId="1512472649" sldId="260"/>
        </pc:sldMkLst>
        <pc:spChg chg="mod">
          <ac:chgData name="Jelly Frankes" userId="S::jellyfrankes@nvvb.nl::8751b981-c3cf-4256-bbe6-6fa8d279a7be" providerId="AD" clId="Web-{56BB1AEF-9A22-FDD7-E17A-2533CE750486}" dt="2026-03-10T12:49:50.395" v="67" actId="20577"/>
          <ac:spMkLst>
            <pc:docMk/>
            <pc:sldMk cId="1512472649" sldId="260"/>
            <ac:spMk id="3" creationId="{149E6AFD-9987-EEAB-F20D-5FA3FB23F72A}"/>
          </ac:spMkLst>
        </pc:spChg>
      </pc:sldChg>
      <pc:sldChg chg="modSp">
        <pc:chgData name="Jelly Frankes" userId="S::jellyfrankes@nvvb.nl::8751b981-c3cf-4256-bbe6-6fa8d279a7be" providerId="AD" clId="Web-{56BB1AEF-9A22-FDD7-E17A-2533CE750486}" dt="2026-03-10T12:50:23.708" v="85" actId="20577"/>
        <pc:sldMkLst>
          <pc:docMk/>
          <pc:sldMk cId="1986105261" sldId="262"/>
        </pc:sldMkLst>
        <pc:spChg chg="mod">
          <ac:chgData name="Jelly Frankes" userId="S::jellyfrankes@nvvb.nl::8751b981-c3cf-4256-bbe6-6fa8d279a7be" providerId="AD" clId="Web-{56BB1AEF-9A22-FDD7-E17A-2533CE750486}" dt="2026-03-10T12:50:23.708" v="85" actId="20577"/>
          <ac:spMkLst>
            <pc:docMk/>
            <pc:sldMk cId="1986105261" sldId="262"/>
            <ac:spMk id="3" creationId="{DE66C749-B5FD-0ED3-77C9-5F86E621AF12}"/>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koptekst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nl-NL"/>
          </a:p>
        </p:txBody>
      </p:sp>
      <p:sp>
        <p:nvSpPr>
          <p:cNvPr id="3" name="Tijdelijke aanduiding voor datum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F8F0BB6-A1D2-4828-BE93-CFB2341A4D16}" type="datetimeFigureOut">
              <a:rPr lang="nl-NL" smtClean="0"/>
              <a:t>13-3-2026</a:t>
            </a:fld>
            <a:endParaRPr lang="nl-NL"/>
          </a:p>
        </p:txBody>
      </p:sp>
      <p:sp>
        <p:nvSpPr>
          <p:cNvPr id="4" name="Tijdelijke aanduiding voor dia-afbeelding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nl-NL"/>
          </a:p>
        </p:txBody>
      </p:sp>
      <p:sp>
        <p:nvSpPr>
          <p:cNvPr id="5" name="Tijdelijke aanduiding voor notiti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6" name="Tijdelijke aanduiding voor voettekst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nl-NL"/>
          </a:p>
        </p:txBody>
      </p:sp>
      <p:sp>
        <p:nvSpPr>
          <p:cNvPr id="7" name="Tijdelijke aanduiding voor dia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366DF12-C9C7-47A6-A67D-4986B771D690}" type="slidenum">
              <a:rPr lang="nl-NL" smtClean="0"/>
              <a:t>‹nr.›</a:t>
            </a:fld>
            <a:endParaRPr lang="nl-NL"/>
          </a:p>
        </p:txBody>
      </p:sp>
    </p:spTree>
    <p:extLst>
      <p:ext uri="{BB962C8B-B14F-4D97-AF65-F5344CB8AC3E}">
        <p14:creationId xmlns:p14="http://schemas.microsoft.com/office/powerpoint/2010/main" val="165643491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a:t>Hier een introductiefilmpje van de NVVB, mocht je dit gebruiken vertel er dan bij dat het van de NVVB is of laat het geheel afspelen!</a:t>
            </a:r>
          </a:p>
        </p:txBody>
      </p:sp>
      <p:sp>
        <p:nvSpPr>
          <p:cNvPr id="4" name="Tijdelijke aanduiding voor dianummer 3"/>
          <p:cNvSpPr>
            <a:spLocks noGrp="1"/>
          </p:cNvSpPr>
          <p:nvPr>
            <p:ph type="sldNum" sz="quarter" idx="5"/>
          </p:nvPr>
        </p:nvSpPr>
        <p:spPr/>
        <p:txBody>
          <a:bodyPr/>
          <a:lstStyle/>
          <a:p>
            <a:fld id="{C366DF12-C9C7-47A6-A67D-4986B771D690}" type="slidenum">
              <a:rPr lang="nl-NL" smtClean="0"/>
              <a:t>2</a:t>
            </a:fld>
            <a:endParaRPr lang="nl-NL"/>
          </a:p>
        </p:txBody>
      </p:sp>
    </p:spTree>
    <p:extLst>
      <p:ext uri="{BB962C8B-B14F-4D97-AF65-F5344CB8AC3E}">
        <p14:creationId xmlns:p14="http://schemas.microsoft.com/office/powerpoint/2010/main" val="196353321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a:p>
        </p:txBody>
      </p:sp>
      <p:sp>
        <p:nvSpPr>
          <p:cNvPr id="4" name="Tijdelijke aanduiding voor dianummer 3"/>
          <p:cNvSpPr>
            <a:spLocks noGrp="1"/>
          </p:cNvSpPr>
          <p:nvPr>
            <p:ph type="sldNum" sz="quarter" idx="5"/>
          </p:nvPr>
        </p:nvSpPr>
        <p:spPr/>
        <p:txBody>
          <a:bodyPr/>
          <a:lstStyle/>
          <a:p>
            <a:fld id="{C366DF12-C9C7-47A6-A67D-4986B771D690}" type="slidenum">
              <a:rPr lang="nl-NL" smtClean="0"/>
              <a:t>4</a:t>
            </a:fld>
            <a:endParaRPr lang="nl-NL"/>
          </a:p>
        </p:txBody>
      </p:sp>
    </p:spTree>
    <p:extLst>
      <p:ext uri="{BB962C8B-B14F-4D97-AF65-F5344CB8AC3E}">
        <p14:creationId xmlns:p14="http://schemas.microsoft.com/office/powerpoint/2010/main" val="342917446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a:t>Klik op het icoon om een aantal in te vullen of de kleuren aan te passen </a:t>
            </a:r>
          </a:p>
        </p:txBody>
      </p:sp>
      <p:sp>
        <p:nvSpPr>
          <p:cNvPr id="4" name="Tijdelijke aanduiding voor dianummer 3"/>
          <p:cNvSpPr>
            <a:spLocks noGrp="1"/>
          </p:cNvSpPr>
          <p:nvPr>
            <p:ph type="sldNum" sz="quarter" idx="5"/>
          </p:nvPr>
        </p:nvSpPr>
        <p:spPr/>
        <p:txBody>
          <a:bodyPr/>
          <a:lstStyle/>
          <a:p>
            <a:fld id="{C366DF12-C9C7-47A6-A67D-4986B771D690}" type="slidenum">
              <a:rPr lang="nl-NL" smtClean="0"/>
              <a:t>9</a:t>
            </a:fld>
            <a:endParaRPr lang="nl-NL"/>
          </a:p>
        </p:txBody>
      </p:sp>
    </p:spTree>
    <p:extLst>
      <p:ext uri="{BB962C8B-B14F-4D97-AF65-F5344CB8AC3E}">
        <p14:creationId xmlns:p14="http://schemas.microsoft.com/office/powerpoint/2010/main" val="194846538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dia">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CAC89C3-B72D-54D5-A2EC-EE05D87DA42F}"/>
              </a:ext>
            </a:extLst>
          </p:cNvPr>
          <p:cNvSpPr>
            <a:spLocks noGrp="1"/>
          </p:cNvSpPr>
          <p:nvPr>
            <p:ph type="ctrTitle"/>
          </p:nvPr>
        </p:nvSpPr>
        <p:spPr>
          <a:xfrm>
            <a:off x="1524000" y="1122363"/>
            <a:ext cx="9144000" cy="2387600"/>
          </a:xfrm>
        </p:spPr>
        <p:txBody>
          <a:bodyPr anchor="b"/>
          <a:lstStyle>
            <a:lvl1pPr algn="ctr">
              <a:defRPr sz="6000"/>
            </a:lvl1pPr>
          </a:lstStyle>
          <a:p>
            <a:r>
              <a:rPr lang="nl-NL"/>
              <a:t>Klik om stijl te bewerken</a:t>
            </a:r>
          </a:p>
        </p:txBody>
      </p:sp>
      <p:sp>
        <p:nvSpPr>
          <p:cNvPr id="3" name="Ondertitel 2">
            <a:extLst>
              <a:ext uri="{FF2B5EF4-FFF2-40B4-BE49-F238E27FC236}">
                <a16:creationId xmlns:a16="http://schemas.microsoft.com/office/drawing/2014/main" id="{CBD0192F-4247-D6AC-EA09-DBCB82995C73}"/>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l-NL"/>
              <a:t>Klikken om de ondertitelstijl van het model te bewerken</a:t>
            </a:r>
          </a:p>
        </p:txBody>
      </p:sp>
      <p:sp>
        <p:nvSpPr>
          <p:cNvPr id="4" name="Tijdelijke aanduiding voor datum 3">
            <a:extLst>
              <a:ext uri="{FF2B5EF4-FFF2-40B4-BE49-F238E27FC236}">
                <a16:creationId xmlns:a16="http://schemas.microsoft.com/office/drawing/2014/main" id="{29631241-E908-E977-8529-5F5F2EBB449B}"/>
              </a:ext>
            </a:extLst>
          </p:cNvPr>
          <p:cNvSpPr>
            <a:spLocks noGrp="1"/>
          </p:cNvSpPr>
          <p:nvPr>
            <p:ph type="dt" sz="half" idx="10"/>
          </p:nvPr>
        </p:nvSpPr>
        <p:spPr/>
        <p:txBody>
          <a:bodyPr/>
          <a:lstStyle/>
          <a:p>
            <a:fld id="{262B880E-793D-4DD0-95F1-D2A4A33C20E8}" type="datetimeFigureOut">
              <a:rPr lang="nl-NL" smtClean="0"/>
              <a:t>13-3-2026</a:t>
            </a:fld>
            <a:endParaRPr lang="nl-NL"/>
          </a:p>
        </p:txBody>
      </p:sp>
      <p:sp>
        <p:nvSpPr>
          <p:cNvPr id="5" name="Tijdelijke aanduiding voor voettekst 4">
            <a:extLst>
              <a:ext uri="{FF2B5EF4-FFF2-40B4-BE49-F238E27FC236}">
                <a16:creationId xmlns:a16="http://schemas.microsoft.com/office/drawing/2014/main" id="{B74A11A9-82B5-7039-9AA0-B1E715E91C94}"/>
              </a:ext>
            </a:extLst>
          </p:cNvPr>
          <p:cNvSpPr>
            <a:spLocks noGrp="1"/>
          </p:cNvSpPr>
          <p:nvPr>
            <p:ph type="ftr" sz="quarter" idx="11"/>
          </p:nvPr>
        </p:nvSpPr>
        <p:spPr/>
        <p:txBody>
          <a:bodyPr/>
          <a:lstStyle/>
          <a:p>
            <a:endParaRPr lang="nl-NL"/>
          </a:p>
        </p:txBody>
      </p:sp>
      <p:sp>
        <p:nvSpPr>
          <p:cNvPr id="6" name="Tijdelijke aanduiding voor dianummer 5">
            <a:extLst>
              <a:ext uri="{FF2B5EF4-FFF2-40B4-BE49-F238E27FC236}">
                <a16:creationId xmlns:a16="http://schemas.microsoft.com/office/drawing/2014/main" id="{E712078B-E6A7-4A89-5911-E88C645571B9}"/>
              </a:ext>
            </a:extLst>
          </p:cNvPr>
          <p:cNvSpPr>
            <a:spLocks noGrp="1"/>
          </p:cNvSpPr>
          <p:nvPr>
            <p:ph type="sldNum" sz="quarter" idx="12"/>
          </p:nvPr>
        </p:nvSpPr>
        <p:spPr/>
        <p:txBody>
          <a:bodyPr/>
          <a:lstStyle/>
          <a:p>
            <a:fld id="{BDF786C6-71B4-4F53-A900-C46DE3CE68E7}" type="slidenum">
              <a:rPr lang="nl-NL" smtClean="0"/>
              <a:t>‹nr.›</a:t>
            </a:fld>
            <a:endParaRPr lang="nl-NL"/>
          </a:p>
        </p:txBody>
      </p:sp>
    </p:spTree>
    <p:extLst>
      <p:ext uri="{BB962C8B-B14F-4D97-AF65-F5344CB8AC3E}">
        <p14:creationId xmlns:p14="http://schemas.microsoft.com/office/powerpoint/2010/main" val="258744250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en objec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C205932-79AB-153D-6F08-7852741647C8}"/>
              </a:ext>
            </a:extLst>
          </p:cNvPr>
          <p:cNvSpPr>
            <a:spLocks noGrp="1"/>
          </p:cNvSpPr>
          <p:nvPr>
            <p:ph type="title"/>
          </p:nvPr>
        </p:nvSpPr>
        <p:spPr/>
        <p:txBody>
          <a:bodyPr/>
          <a:lstStyle/>
          <a:p>
            <a:r>
              <a:rPr lang="nl-NL"/>
              <a:t>Klik om stijl te bewerken</a:t>
            </a:r>
          </a:p>
        </p:txBody>
      </p:sp>
      <p:sp>
        <p:nvSpPr>
          <p:cNvPr id="3" name="Tijdelijke aanduiding voor inhoud 2">
            <a:extLst>
              <a:ext uri="{FF2B5EF4-FFF2-40B4-BE49-F238E27FC236}">
                <a16:creationId xmlns:a16="http://schemas.microsoft.com/office/drawing/2014/main" id="{31ED23D5-874F-2A1C-871A-369161468FEC}"/>
              </a:ext>
            </a:extLst>
          </p:cNvPr>
          <p:cNvSpPr>
            <a:spLocks noGrp="1"/>
          </p:cNvSpPr>
          <p:nvPr>
            <p:ph idx="1"/>
          </p:nvPr>
        </p:nvSpPr>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datum 3">
            <a:extLst>
              <a:ext uri="{FF2B5EF4-FFF2-40B4-BE49-F238E27FC236}">
                <a16:creationId xmlns:a16="http://schemas.microsoft.com/office/drawing/2014/main" id="{D993ADF4-392D-FC88-9180-AF1851C4C104}"/>
              </a:ext>
            </a:extLst>
          </p:cNvPr>
          <p:cNvSpPr>
            <a:spLocks noGrp="1"/>
          </p:cNvSpPr>
          <p:nvPr>
            <p:ph type="dt" sz="half" idx="10"/>
          </p:nvPr>
        </p:nvSpPr>
        <p:spPr/>
        <p:txBody>
          <a:bodyPr/>
          <a:lstStyle/>
          <a:p>
            <a:fld id="{262B880E-793D-4DD0-95F1-D2A4A33C20E8}" type="datetimeFigureOut">
              <a:rPr lang="nl-NL" smtClean="0"/>
              <a:t>13-3-2026</a:t>
            </a:fld>
            <a:endParaRPr lang="nl-NL"/>
          </a:p>
        </p:txBody>
      </p:sp>
      <p:sp>
        <p:nvSpPr>
          <p:cNvPr id="5" name="Tijdelijke aanduiding voor voettekst 4">
            <a:extLst>
              <a:ext uri="{FF2B5EF4-FFF2-40B4-BE49-F238E27FC236}">
                <a16:creationId xmlns:a16="http://schemas.microsoft.com/office/drawing/2014/main" id="{294CEBD8-F2CB-A593-0BC3-0713E30AF7B2}"/>
              </a:ext>
            </a:extLst>
          </p:cNvPr>
          <p:cNvSpPr>
            <a:spLocks noGrp="1"/>
          </p:cNvSpPr>
          <p:nvPr>
            <p:ph type="ftr" sz="quarter" idx="11"/>
          </p:nvPr>
        </p:nvSpPr>
        <p:spPr/>
        <p:txBody>
          <a:bodyPr/>
          <a:lstStyle/>
          <a:p>
            <a:endParaRPr lang="nl-NL"/>
          </a:p>
        </p:txBody>
      </p:sp>
      <p:sp>
        <p:nvSpPr>
          <p:cNvPr id="6" name="Tijdelijke aanduiding voor dianummer 5">
            <a:extLst>
              <a:ext uri="{FF2B5EF4-FFF2-40B4-BE49-F238E27FC236}">
                <a16:creationId xmlns:a16="http://schemas.microsoft.com/office/drawing/2014/main" id="{ABBF3856-72BF-393D-D721-3F101A72C855}"/>
              </a:ext>
            </a:extLst>
          </p:cNvPr>
          <p:cNvSpPr>
            <a:spLocks noGrp="1"/>
          </p:cNvSpPr>
          <p:nvPr>
            <p:ph type="sldNum" sz="quarter" idx="12"/>
          </p:nvPr>
        </p:nvSpPr>
        <p:spPr/>
        <p:txBody>
          <a:bodyPr/>
          <a:lstStyle/>
          <a:p>
            <a:fld id="{BDF786C6-71B4-4F53-A900-C46DE3CE68E7}" type="slidenum">
              <a:rPr lang="nl-NL" smtClean="0"/>
              <a:t>‹nr.›</a:t>
            </a:fld>
            <a:endParaRPr lang="nl-NL"/>
          </a:p>
        </p:txBody>
      </p:sp>
    </p:spTree>
    <p:extLst>
      <p:ext uri="{BB962C8B-B14F-4D97-AF65-F5344CB8AC3E}">
        <p14:creationId xmlns:p14="http://schemas.microsoft.com/office/powerpoint/2010/main" val="289211426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ekop">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B29D8BD-2FF8-5FB3-B075-516EF44BEC05}"/>
              </a:ext>
            </a:extLst>
          </p:cNvPr>
          <p:cNvSpPr>
            <a:spLocks noGrp="1"/>
          </p:cNvSpPr>
          <p:nvPr>
            <p:ph type="title"/>
          </p:nvPr>
        </p:nvSpPr>
        <p:spPr>
          <a:xfrm>
            <a:off x="831850" y="1709738"/>
            <a:ext cx="10515600" cy="2852737"/>
          </a:xfrm>
        </p:spPr>
        <p:txBody>
          <a:bodyPr anchor="b"/>
          <a:lstStyle>
            <a:lvl1pPr>
              <a:defRPr sz="6000"/>
            </a:lvl1pPr>
          </a:lstStyle>
          <a:p>
            <a:r>
              <a:rPr lang="nl-NL"/>
              <a:t>Klik om stijl te bewerken</a:t>
            </a:r>
          </a:p>
        </p:txBody>
      </p:sp>
      <p:sp>
        <p:nvSpPr>
          <p:cNvPr id="3" name="Tijdelijke aanduiding voor tekst 2">
            <a:extLst>
              <a:ext uri="{FF2B5EF4-FFF2-40B4-BE49-F238E27FC236}">
                <a16:creationId xmlns:a16="http://schemas.microsoft.com/office/drawing/2014/main" id="{CB6BEF93-05D1-F0CD-AC49-DE8D876E3B46}"/>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nl-NL"/>
              <a:t>Klikken om de tekststijl van het model te bewerken</a:t>
            </a:r>
          </a:p>
        </p:txBody>
      </p:sp>
      <p:sp>
        <p:nvSpPr>
          <p:cNvPr id="4" name="Tijdelijke aanduiding voor datum 3">
            <a:extLst>
              <a:ext uri="{FF2B5EF4-FFF2-40B4-BE49-F238E27FC236}">
                <a16:creationId xmlns:a16="http://schemas.microsoft.com/office/drawing/2014/main" id="{BAED2B1F-D633-A733-5F21-BBFEF483F5D1}"/>
              </a:ext>
            </a:extLst>
          </p:cNvPr>
          <p:cNvSpPr>
            <a:spLocks noGrp="1"/>
          </p:cNvSpPr>
          <p:nvPr>
            <p:ph type="dt" sz="half" idx="10"/>
          </p:nvPr>
        </p:nvSpPr>
        <p:spPr/>
        <p:txBody>
          <a:bodyPr/>
          <a:lstStyle/>
          <a:p>
            <a:fld id="{262B880E-793D-4DD0-95F1-D2A4A33C20E8}" type="datetimeFigureOut">
              <a:rPr lang="nl-NL" smtClean="0"/>
              <a:t>13-3-2026</a:t>
            </a:fld>
            <a:endParaRPr lang="nl-NL"/>
          </a:p>
        </p:txBody>
      </p:sp>
      <p:sp>
        <p:nvSpPr>
          <p:cNvPr id="5" name="Tijdelijke aanduiding voor voettekst 4">
            <a:extLst>
              <a:ext uri="{FF2B5EF4-FFF2-40B4-BE49-F238E27FC236}">
                <a16:creationId xmlns:a16="http://schemas.microsoft.com/office/drawing/2014/main" id="{48E9FB2A-B9A6-15DA-C71E-38BD7A4100CD}"/>
              </a:ext>
            </a:extLst>
          </p:cNvPr>
          <p:cNvSpPr>
            <a:spLocks noGrp="1"/>
          </p:cNvSpPr>
          <p:nvPr>
            <p:ph type="ftr" sz="quarter" idx="11"/>
          </p:nvPr>
        </p:nvSpPr>
        <p:spPr/>
        <p:txBody>
          <a:bodyPr/>
          <a:lstStyle/>
          <a:p>
            <a:endParaRPr lang="nl-NL"/>
          </a:p>
        </p:txBody>
      </p:sp>
      <p:sp>
        <p:nvSpPr>
          <p:cNvPr id="6" name="Tijdelijke aanduiding voor dianummer 5">
            <a:extLst>
              <a:ext uri="{FF2B5EF4-FFF2-40B4-BE49-F238E27FC236}">
                <a16:creationId xmlns:a16="http://schemas.microsoft.com/office/drawing/2014/main" id="{7532D547-8207-F28E-813F-4630B30253DF}"/>
              </a:ext>
            </a:extLst>
          </p:cNvPr>
          <p:cNvSpPr>
            <a:spLocks noGrp="1"/>
          </p:cNvSpPr>
          <p:nvPr>
            <p:ph type="sldNum" sz="quarter" idx="12"/>
          </p:nvPr>
        </p:nvSpPr>
        <p:spPr/>
        <p:txBody>
          <a:bodyPr/>
          <a:lstStyle/>
          <a:p>
            <a:fld id="{BDF786C6-71B4-4F53-A900-C46DE3CE68E7}" type="slidenum">
              <a:rPr lang="nl-NL" smtClean="0"/>
              <a:t>‹nr.›</a:t>
            </a:fld>
            <a:endParaRPr lang="nl-NL"/>
          </a:p>
        </p:txBody>
      </p:sp>
    </p:spTree>
    <p:extLst>
      <p:ext uri="{BB962C8B-B14F-4D97-AF65-F5344CB8AC3E}">
        <p14:creationId xmlns:p14="http://schemas.microsoft.com/office/powerpoint/2010/main" val="354637717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nhoud van twe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ABE0F41-D47F-1C3D-411E-CE51A6062B21}"/>
              </a:ext>
            </a:extLst>
          </p:cNvPr>
          <p:cNvSpPr>
            <a:spLocks noGrp="1"/>
          </p:cNvSpPr>
          <p:nvPr>
            <p:ph type="title"/>
          </p:nvPr>
        </p:nvSpPr>
        <p:spPr/>
        <p:txBody>
          <a:bodyPr/>
          <a:lstStyle/>
          <a:p>
            <a:r>
              <a:rPr lang="nl-NL"/>
              <a:t>Klik om stijl te bewerken</a:t>
            </a:r>
          </a:p>
        </p:txBody>
      </p:sp>
      <p:sp>
        <p:nvSpPr>
          <p:cNvPr id="3" name="Tijdelijke aanduiding voor inhoud 2">
            <a:extLst>
              <a:ext uri="{FF2B5EF4-FFF2-40B4-BE49-F238E27FC236}">
                <a16:creationId xmlns:a16="http://schemas.microsoft.com/office/drawing/2014/main" id="{5A1603D0-DDB0-D860-1A51-2A84372DA2B9}"/>
              </a:ext>
            </a:extLst>
          </p:cNvPr>
          <p:cNvSpPr>
            <a:spLocks noGrp="1"/>
          </p:cNvSpPr>
          <p:nvPr>
            <p:ph sz="half" idx="1"/>
          </p:nvPr>
        </p:nvSpPr>
        <p:spPr>
          <a:xfrm>
            <a:off x="838200" y="1825625"/>
            <a:ext cx="5181600" cy="4351338"/>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inhoud 3">
            <a:extLst>
              <a:ext uri="{FF2B5EF4-FFF2-40B4-BE49-F238E27FC236}">
                <a16:creationId xmlns:a16="http://schemas.microsoft.com/office/drawing/2014/main" id="{05409BB5-DD80-A354-0232-49F15DD36234}"/>
              </a:ext>
            </a:extLst>
          </p:cNvPr>
          <p:cNvSpPr>
            <a:spLocks noGrp="1"/>
          </p:cNvSpPr>
          <p:nvPr>
            <p:ph sz="half" idx="2"/>
          </p:nvPr>
        </p:nvSpPr>
        <p:spPr>
          <a:xfrm>
            <a:off x="6172200" y="1825625"/>
            <a:ext cx="5181600" cy="4351338"/>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5" name="Tijdelijke aanduiding voor datum 4">
            <a:extLst>
              <a:ext uri="{FF2B5EF4-FFF2-40B4-BE49-F238E27FC236}">
                <a16:creationId xmlns:a16="http://schemas.microsoft.com/office/drawing/2014/main" id="{A2074B2A-819C-E61E-3BFE-73F6142F367B}"/>
              </a:ext>
            </a:extLst>
          </p:cNvPr>
          <p:cNvSpPr>
            <a:spLocks noGrp="1"/>
          </p:cNvSpPr>
          <p:nvPr>
            <p:ph type="dt" sz="half" idx="10"/>
          </p:nvPr>
        </p:nvSpPr>
        <p:spPr/>
        <p:txBody>
          <a:bodyPr/>
          <a:lstStyle/>
          <a:p>
            <a:fld id="{262B880E-793D-4DD0-95F1-D2A4A33C20E8}" type="datetimeFigureOut">
              <a:rPr lang="nl-NL" smtClean="0"/>
              <a:t>13-3-2026</a:t>
            </a:fld>
            <a:endParaRPr lang="nl-NL"/>
          </a:p>
        </p:txBody>
      </p:sp>
      <p:sp>
        <p:nvSpPr>
          <p:cNvPr id="6" name="Tijdelijke aanduiding voor voettekst 5">
            <a:extLst>
              <a:ext uri="{FF2B5EF4-FFF2-40B4-BE49-F238E27FC236}">
                <a16:creationId xmlns:a16="http://schemas.microsoft.com/office/drawing/2014/main" id="{50B35663-7367-16E9-4ABF-7B3A4F34B36F}"/>
              </a:ext>
            </a:extLst>
          </p:cNvPr>
          <p:cNvSpPr>
            <a:spLocks noGrp="1"/>
          </p:cNvSpPr>
          <p:nvPr>
            <p:ph type="ftr" sz="quarter" idx="11"/>
          </p:nvPr>
        </p:nvSpPr>
        <p:spPr/>
        <p:txBody>
          <a:bodyPr/>
          <a:lstStyle/>
          <a:p>
            <a:endParaRPr lang="nl-NL"/>
          </a:p>
        </p:txBody>
      </p:sp>
      <p:sp>
        <p:nvSpPr>
          <p:cNvPr id="7" name="Tijdelijke aanduiding voor dianummer 6">
            <a:extLst>
              <a:ext uri="{FF2B5EF4-FFF2-40B4-BE49-F238E27FC236}">
                <a16:creationId xmlns:a16="http://schemas.microsoft.com/office/drawing/2014/main" id="{38ED4EFE-E6B9-2F48-C5DF-C4E700E4F3B2}"/>
              </a:ext>
            </a:extLst>
          </p:cNvPr>
          <p:cNvSpPr>
            <a:spLocks noGrp="1"/>
          </p:cNvSpPr>
          <p:nvPr>
            <p:ph type="sldNum" sz="quarter" idx="12"/>
          </p:nvPr>
        </p:nvSpPr>
        <p:spPr/>
        <p:txBody>
          <a:bodyPr/>
          <a:lstStyle/>
          <a:p>
            <a:fld id="{BDF786C6-71B4-4F53-A900-C46DE3CE68E7}" type="slidenum">
              <a:rPr lang="nl-NL" smtClean="0"/>
              <a:t>‹nr.›</a:t>
            </a:fld>
            <a:endParaRPr lang="nl-NL"/>
          </a:p>
        </p:txBody>
      </p:sp>
    </p:spTree>
    <p:extLst>
      <p:ext uri="{BB962C8B-B14F-4D97-AF65-F5344CB8AC3E}">
        <p14:creationId xmlns:p14="http://schemas.microsoft.com/office/powerpoint/2010/main" val="339979718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elijkin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F59341F-FD7A-55A9-2BC8-6D10B00BF672}"/>
              </a:ext>
            </a:extLst>
          </p:cNvPr>
          <p:cNvSpPr>
            <a:spLocks noGrp="1"/>
          </p:cNvSpPr>
          <p:nvPr>
            <p:ph type="title"/>
          </p:nvPr>
        </p:nvSpPr>
        <p:spPr>
          <a:xfrm>
            <a:off x="839788" y="365125"/>
            <a:ext cx="10515600" cy="1325563"/>
          </a:xfrm>
        </p:spPr>
        <p:txBody>
          <a:bodyPr/>
          <a:lstStyle/>
          <a:p>
            <a:r>
              <a:rPr lang="nl-NL"/>
              <a:t>Klik om stijl te bewerken</a:t>
            </a:r>
          </a:p>
        </p:txBody>
      </p:sp>
      <p:sp>
        <p:nvSpPr>
          <p:cNvPr id="3" name="Tijdelijke aanduiding voor tekst 2">
            <a:extLst>
              <a:ext uri="{FF2B5EF4-FFF2-40B4-BE49-F238E27FC236}">
                <a16:creationId xmlns:a16="http://schemas.microsoft.com/office/drawing/2014/main" id="{3393D443-AF34-5090-E698-962071D7C1E6}"/>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a:t>Klikken om de tekststijl van het model te bewerken</a:t>
            </a:r>
          </a:p>
        </p:txBody>
      </p:sp>
      <p:sp>
        <p:nvSpPr>
          <p:cNvPr id="4" name="Tijdelijke aanduiding voor inhoud 3">
            <a:extLst>
              <a:ext uri="{FF2B5EF4-FFF2-40B4-BE49-F238E27FC236}">
                <a16:creationId xmlns:a16="http://schemas.microsoft.com/office/drawing/2014/main" id="{0369E9B9-9BDF-F5CA-9516-6879A4FE483A}"/>
              </a:ext>
            </a:extLst>
          </p:cNvPr>
          <p:cNvSpPr>
            <a:spLocks noGrp="1"/>
          </p:cNvSpPr>
          <p:nvPr>
            <p:ph sz="half" idx="2"/>
          </p:nvPr>
        </p:nvSpPr>
        <p:spPr>
          <a:xfrm>
            <a:off x="839788" y="2505075"/>
            <a:ext cx="5157787" cy="3684588"/>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5" name="Tijdelijke aanduiding voor tekst 4">
            <a:extLst>
              <a:ext uri="{FF2B5EF4-FFF2-40B4-BE49-F238E27FC236}">
                <a16:creationId xmlns:a16="http://schemas.microsoft.com/office/drawing/2014/main" id="{B7E03E6D-0BBF-68CD-F660-4F3C907D44E9}"/>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a:t>Klikken om de tekststijl van het model te bewerken</a:t>
            </a:r>
          </a:p>
        </p:txBody>
      </p:sp>
      <p:sp>
        <p:nvSpPr>
          <p:cNvPr id="6" name="Tijdelijke aanduiding voor inhoud 5">
            <a:extLst>
              <a:ext uri="{FF2B5EF4-FFF2-40B4-BE49-F238E27FC236}">
                <a16:creationId xmlns:a16="http://schemas.microsoft.com/office/drawing/2014/main" id="{076B8B5F-104C-5E62-899A-65B001057159}"/>
              </a:ext>
            </a:extLst>
          </p:cNvPr>
          <p:cNvSpPr>
            <a:spLocks noGrp="1"/>
          </p:cNvSpPr>
          <p:nvPr>
            <p:ph sz="quarter" idx="4"/>
          </p:nvPr>
        </p:nvSpPr>
        <p:spPr>
          <a:xfrm>
            <a:off x="6172200" y="2505075"/>
            <a:ext cx="5183188" cy="3684588"/>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7" name="Tijdelijke aanduiding voor datum 6">
            <a:extLst>
              <a:ext uri="{FF2B5EF4-FFF2-40B4-BE49-F238E27FC236}">
                <a16:creationId xmlns:a16="http://schemas.microsoft.com/office/drawing/2014/main" id="{EA6D0903-CD46-F007-94A5-E87265C01EB2}"/>
              </a:ext>
            </a:extLst>
          </p:cNvPr>
          <p:cNvSpPr>
            <a:spLocks noGrp="1"/>
          </p:cNvSpPr>
          <p:nvPr>
            <p:ph type="dt" sz="half" idx="10"/>
          </p:nvPr>
        </p:nvSpPr>
        <p:spPr/>
        <p:txBody>
          <a:bodyPr/>
          <a:lstStyle/>
          <a:p>
            <a:fld id="{262B880E-793D-4DD0-95F1-D2A4A33C20E8}" type="datetimeFigureOut">
              <a:rPr lang="nl-NL" smtClean="0"/>
              <a:t>13-3-2026</a:t>
            </a:fld>
            <a:endParaRPr lang="nl-NL"/>
          </a:p>
        </p:txBody>
      </p:sp>
      <p:sp>
        <p:nvSpPr>
          <p:cNvPr id="8" name="Tijdelijke aanduiding voor voettekst 7">
            <a:extLst>
              <a:ext uri="{FF2B5EF4-FFF2-40B4-BE49-F238E27FC236}">
                <a16:creationId xmlns:a16="http://schemas.microsoft.com/office/drawing/2014/main" id="{93BDFAFD-29A1-B604-0898-B5F760AAF540}"/>
              </a:ext>
            </a:extLst>
          </p:cNvPr>
          <p:cNvSpPr>
            <a:spLocks noGrp="1"/>
          </p:cNvSpPr>
          <p:nvPr>
            <p:ph type="ftr" sz="quarter" idx="11"/>
          </p:nvPr>
        </p:nvSpPr>
        <p:spPr/>
        <p:txBody>
          <a:bodyPr/>
          <a:lstStyle/>
          <a:p>
            <a:endParaRPr lang="nl-NL"/>
          </a:p>
        </p:txBody>
      </p:sp>
      <p:sp>
        <p:nvSpPr>
          <p:cNvPr id="9" name="Tijdelijke aanduiding voor dianummer 8">
            <a:extLst>
              <a:ext uri="{FF2B5EF4-FFF2-40B4-BE49-F238E27FC236}">
                <a16:creationId xmlns:a16="http://schemas.microsoft.com/office/drawing/2014/main" id="{CA77FDA9-7163-CDD9-E63C-9FA0773FEE39}"/>
              </a:ext>
            </a:extLst>
          </p:cNvPr>
          <p:cNvSpPr>
            <a:spLocks noGrp="1"/>
          </p:cNvSpPr>
          <p:nvPr>
            <p:ph type="sldNum" sz="quarter" idx="12"/>
          </p:nvPr>
        </p:nvSpPr>
        <p:spPr/>
        <p:txBody>
          <a:bodyPr/>
          <a:lstStyle/>
          <a:p>
            <a:fld id="{BDF786C6-71B4-4F53-A900-C46DE3CE68E7}" type="slidenum">
              <a:rPr lang="nl-NL" smtClean="0"/>
              <a:t>‹nr.›</a:t>
            </a:fld>
            <a:endParaRPr lang="nl-NL"/>
          </a:p>
        </p:txBody>
      </p:sp>
    </p:spTree>
    <p:extLst>
      <p:ext uri="{BB962C8B-B14F-4D97-AF65-F5344CB8AC3E}">
        <p14:creationId xmlns:p14="http://schemas.microsoft.com/office/powerpoint/2010/main" val="373253598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Alleen titel">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050464E-3F56-411E-CB3E-7E3D3E6FF676}"/>
              </a:ext>
            </a:extLst>
          </p:cNvPr>
          <p:cNvSpPr>
            <a:spLocks noGrp="1"/>
          </p:cNvSpPr>
          <p:nvPr>
            <p:ph type="title"/>
          </p:nvPr>
        </p:nvSpPr>
        <p:spPr/>
        <p:txBody>
          <a:bodyPr/>
          <a:lstStyle/>
          <a:p>
            <a:r>
              <a:rPr lang="nl-NL"/>
              <a:t>Klik om stijl te bewerken</a:t>
            </a:r>
          </a:p>
        </p:txBody>
      </p:sp>
      <p:sp>
        <p:nvSpPr>
          <p:cNvPr id="3" name="Tijdelijke aanduiding voor datum 2">
            <a:extLst>
              <a:ext uri="{FF2B5EF4-FFF2-40B4-BE49-F238E27FC236}">
                <a16:creationId xmlns:a16="http://schemas.microsoft.com/office/drawing/2014/main" id="{F90A9383-83DF-0B9A-714B-1C1DCE62E3DB}"/>
              </a:ext>
            </a:extLst>
          </p:cNvPr>
          <p:cNvSpPr>
            <a:spLocks noGrp="1"/>
          </p:cNvSpPr>
          <p:nvPr>
            <p:ph type="dt" sz="half" idx="10"/>
          </p:nvPr>
        </p:nvSpPr>
        <p:spPr/>
        <p:txBody>
          <a:bodyPr/>
          <a:lstStyle/>
          <a:p>
            <a:fld id="{262B880E-793D-4DD0-95F1-D2A4A33C20E8}" type="datetimeFigureOut">
              <a:rPr lang="nl-NL" smtClean="0"/>
              <a:t>13-3-2026</a:t>
            </a:fld>
            <a:endParaRPr lang="nl-NL"/>
          </a:p>
        </p:txBody>
      </p:sp>
      <p:sp>
        <p:nvSpPr>
          <p:cNvPr id="4" name="Tijdelijke aanduiding voor voettekst 3">
            <a:extLst>
              <a:ext uri="{FF2B5EF4-FFF2-40B4-BE49-F238E27FC236}">
                <a16:creationId xmlns:a16="http://schemas.microsoft.com/office/drawing/2014/main" id="{08DDF7EB-F9B5-F34D-098B-2CE490E91D0D}"/>
              </a:ext>
            </a:extLst>
          </p:cNvPr>
          <p:cNvSpPr>
            <a:spLocks noGrp="1"/>
          </p:cNvSpPr>
          <p:nvPr>
            <p:ph type="ftr" sz="quarter" idx="11"/>
          </p:nvPr>
        </p:nvSpPr>
        <p:spPr/>
        <p:txBody>
          <a:bodyPr/>
          <a:lstStyle/>
          <a:p>
            <a:endParaRPr lang="nl-NL"/>
          </a:p>
        </p:txBody>
      </p:sp>
      <p:sp>
        <p:nvSpPr>
          <p:cNvPr id="5" name="Tijdelijke aanduiding voor dianummer 4">
            <a:extLst>
              <a:ext uri="{FF2B5EF4-FFF2-40B4-BE49-F238E27FC236}">
                <a16:creationId xmlns:a16="http://schemas.microsoft.com/office/drawing/2014/main" id="{63779A70-0238-B340-C0ED-16A1A875A8EB}"/>
              </a:ext>
            </a:extLst>
          </p:cNvPr>
          <p:cNvSpPr>
            <a:spLocks noGrp="1"/>
          </p:cNvSpPr>
          <p:nvPr>
            <p:ph type="sldNum" sz="quarter" idx="12"/>
          </p:nvPr>
        </p:nvSpPr>
        <p:spPr/>
        <p:txBody>
          <a:bodyPr/>
          <a:lstStyle/>
          <a:p>
            <a:fld id="{BDF786C6-71B4-4F53-A900-C46DE3CE68E7}" type="slidenum">
              <a:rPr lang="nl-NL" smtClean="0"/>
              <a:t>‹nr.›</a:t>
            </a:fld>
            <a:endParaRPr lang="nl-NL"/>
          </a:p>
        </p:txBody>
      </p:sp>
    </p:spTree>
    <p:extLst>
      <p:ext uri="{BB962C8B-B14F-4D97-AF65-F5344CB8AC3E}">
        <p14:creationId xmlns:p14="http://schemas.microsoft.com/office/powerpoint/2010/main" val="356614949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g">
    <p:spTree>
      <p:nvGrpSpPr>
        <p:cNvPr id="1" name=""/>
        <p:cNvGrpSpPr/>
        <p:nvPr/>
      </p:nvGrpSpPr>
      <p:grpSpPr>
        <a:xfrm>
          <a:off x="0" y="0"/>
          <a:ext cx="0" cy="0"/>
          <a:chOff x="0" y="0"/>
          <a:chExt cx="0" cy="0"/>
        </a:xfrm>
      </p:grpSpPr>
      <p:sp>
        <p:nvSpPr>
          <p:cNvPr id="2" name="Tijdelijke aanduiding voor datum 1">
            <a:extLst>
              <a:ext uri="{FF2B5EF4-FFF2-40B4-BE49-F238E27FC236}">
                <a16:creationId xmlns:a16="http://schemas.microsoft.com/office/drawing/2014/main" id="{816131A2-4FB2-76F0-A53A-F23ACD435F27}"/>
              </a:ext>
            </a:extLst>
          </p:cNvPr>
          <p:cNvSpPr>
            <a:spLocks noGrp="1"/>
          </p:cNvSpPr>
          <p:nvPr>
            <p:ph type="dt" sz="half" idx="10"/>
          </p:nvPr>
        </p:nvSpPr>
        <p:spPr/>
        <p:txBody>
          <a:bodyPr/>
          <a:lstStyle/>
          <a:p>
            <a:fld id="{262B880E-793D-4DD0-95F1-D2A4A33C20E8}" type="datetimeFigureOut">
              <a:rPr lang="nl-NL" smtClean="0"/>
              <a:t>13-3-2026</a:t>
            </a:fld>
            <a:endParaRPr lang="nl-NL"/>
          </a:p>
        </p:txBody>
      </p:sp>
      <p:sp>
        <p:nvSpPr>
          <p:cNvPr id="3" name="Tijdelijke aanduiding voor voettekst 2">
            <a:extLst>
              <a:ext uri="{FF2B5EF4-FFF2-40B4-BE49-F238E27FC236}">
                <a16:creationId xmlns:a16="http://schemas.microsoft.com/office/drawing/2014/main" id="{1922DAD6-8DB5-80C7-88EB-0A2A2E8FCD61}"/>
              </a:ext>
            </a:extLst>
          </p:cNvPr>
          <p:cNvSpPr>
            <a:spLocks noGrp="1"/>
          </p:cNvSpPr>
          <p:nvPr>
            <p:ph type="ftr" sz="quarter" idx="11"/>
          </p:nvPr>
        </p:nvSpPr>
        <p:spPr/>
        <p:txBody>
          <a:bodyPr/>
          <a:lstStyle/>
          <a:p>
            <a:endParaRPr lang="nl-NL"/>
          </a:p>
        </p:txBody>
      </p:sp>
      <p:sp>
        <p:nvSpPr>
          <p:cNvPr id="4" name="Tijdelijke aanduiding voor dianummer 3">
            <a:extLst>
              <a:ext uri="{FF2B5EF4-FFF2-40B4-BE49-F238E27FC236}">
                <a16:creationId xmlns:a16="http://schemas.microsoft.com/office/drawing/2014/main" id="{81511DC3-EF81-39F6-502C-480FDD0F89D3}"/>
              </a:ext>
            </a:extLst>
          </p:cNvPr>
          <p:cNvSpPr>
            <a:spLocks noGrp="1"/>
          </p:cNvSpPr>
          <p:nvPr>
            <p:ph type="sldNum" sz="quarter" idx="12"/>
          </p:nvPr>
        </p:nvSpPr>
        <p:spPr/>
        <p:txBody>
          <a:bodyPr/>
          <a:lstStyle/>
          <a:p>
            <a:fld id="{BDF786C6-71B4-4F53-A900-C46DE3CE68E7}" type="slidenum">
              <a:rPr lang="nl-NL" smtClean="0"/>
              <a:t>‹nr.›</a:t>
            </a:fld>
            <a:endParaRPr lang="nl-NL"/>
          </a:p>
        </p:txBody>
      </p:sp>
    </p:spTree>
    <p:extLst>
      <p:ext uri="{BB962C8B-B14F-4D97-AF65-F5344CB8AC3E}">
        <p14:creationId xmlns:p14="http://schemas.microsoft.com/office/powerpoint/2010/main" val="285140322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oud met bij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B621164-E8F5-D14B-70C0-7946541D5859}"/>
              </a:ext>
            </a:extLst>
          </p:cNvPr>
          <p:cNvSpPr>
            <a:spLocks noGrp="1"/>
          </p:cNvSpPr>
          <p:nvPr>
            <p:ph type="title"/>
          </p:nvPr>
        </p:nvSpPr>
        <p:spPr>
          <a:xfrm>
            <a:off x="839788" y="457200"/>
            <a:ext cx="3932237" cy="1600200"/>
          </a:xfrm>
        </p:spPr>
        <p:txBody>
          <a:bodyPr anchor="b"/>
          <a:lstStyle>
            <a:lvl1pPr>
              <a:defRPr sz="3200"/>
            </a:lvl1pPr>
          </a:lstStyle>
          <a:p>
            <a:r>
              <a:rPr lang="nl-NL"/>
              <a:t>Klik om stijl te bewerken</a:t>
            </a:r>
          </a:p>
        </p:txBody>
      </p:sp>
      <p:sp>
        <p:nvSpPr>
          <p:cNvPr id="3" name="Tijdelijke aanduiding voor inhoud 2">
            <a:extLst>
              <a:ext uri="{FF2B5EF4-FFF2-40B4-BE49-F238E27FC236}">
                <a16:creationId xmlns:a16="http://schemas.microsoft.com/office/drawing/2014/main" id="{D8099C22-953F-8D77-F3BB-C16DA447DE5C}"/>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tekst 3">
            <a:extLst>
              <a:ext uri="{FF2B5EF4-FFF2-40B4-BE49-F238E27FC236}">
                <a16:creationId xmlns:a16="http://schemas.microsoft.com/office/drawing/2014/main" id="{056BFB22-931F-9926-81B1-4519A9B0920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nl-NL"/>
              <a:t>Klikken om de tekststijl van het model te bewerken</a:t>
            </a:r>
          </a:p>
        </p:txBody>
      </p:sp>
      <p:sp>
        <p:nvSpPr>
          <p:cNvPr id="5" name="Tijdelijke aanduiding voor datum 4">
            <a:extLst>
              <a:ext uri="{FF2B5EF4-FFF2-40B4-BE49-F238E27FC236}">
                <a16:creationId xmlns:a16="http://schemas.microsoft.com/office/drawing/2014/main" id="{BA611813-F22F-02BF-6F5C-1A16E0034BF4}"/>
              </a:ext>
            </a:extLst>
          </p:cNvPr>
          <p:cNvSpPr>
            <a:spLocks noGrp="1"/>
          </p:cNvSpPr>
          <p:nvPr>
            <p:ph type="dt" sz="half" idx="10"/>
          </p:nvPr>
        </p:nvSpPr>
        <p:spPr/>
        <p:txBody>
          <a:bodyPr/>
          <a:lstStyle/>
          <a:p>
            <a:fld id="{262B880E-793D-4DD0-95F1-D2A4A33C20E8}" type="datetimeFigureOut">
              <a:rPr lang="nl-NL" smtClean="0"/>
              <a:t>13-3-2026</a:t>
            </a:fld>
            <a:endParaRPr lang="nl-NL"/>
          </a:p>
        </p:txBody>
      </p:sp>
      <p:sp>
        <p:nvSpPr>
          <p:cNvPr id="6" name="Tijdelijke aanduiding voor voettekst 5">
            <a:extLst>
              <a:ext uri="{FF2B5EF4-FFF2-40B4-BE49-F238E27FC236}">
                <a16:creationId xmlns:a16="http://schemas.microsoft.com/office/drawing/2014/main" id="{E35C598C-F2DE-634B-2DA8-754C13EBDB20}"/>
              </a:ext>
            </a:extLst>
          </p:cNvPr>
          <p:cNvSpPr>
            <a:spLocks noGrp="1"/>
          </p:cNvSpPr>
          <p:nvPr>
            <p:ph type="ftr" sz="quarter" idx="11"/>
          </p:nvPr>
        </p:nvSpPr>
        <p:spPr/>
        <p:txBody>
          <a:bodyPr/>
          <a:lstStyle/>
          <a:p>
            <a:endParaRPr lang="nl-NL"/>
          </a:p>
        </p:txBody>
      </p:sp>
      <p:sp>
        <p:nvSpPr>
          <p:cNvPr id="7" name="Tijdelijke aanduiding voor dianummer 6">
            <a:extLst>
              <a:ext uri="{FF2B5EF4-FFF2-40B4-BE49-F238E27FC236}">
                <a16:creationId xmlns:a16="http://schemas.microsoft.com/office/drawing/2014/main" id="{CCDA215D-166E-9163-A4F9-97CBC883AA41}"/>
              </a:ext>
            </a:extLst>
          </p:cNvPr>
          <p:cNvSpPr>
            <a:spLocks noGrp="1"/>
          </p:cNvSpPr>
          <p:nvPr>
            <p:ph type="sldNum" sz="quarter" idx="12"/>
          </p:nvPr>
        </p:nvSpPr>
        <p:spPr/>
        <p:txBody>
          <a:bodyPr/>
          <a:lstStyle/>
          <a:p>
            <a:fld id="{BDF786C6-71B4-4F53-A900-C46DE3CE68E7}" type="slidenum">
              <a:rPr lang="nl-NL" smtClean="0"/>
              <a:t>‹nr.›</a:t>
            </a:fld>
            <a:endParaRPr lang="nl-NL"/>
          </a:p>
        </p:txBody>
      </p:sp>
    </p:spTree>
    <p:extLst>
      <p:ext uri="{BB962C8B-B14F-4D97-AF65-F5344CB8AC3E}">
        <p14:creationId xmlns:p14="http://schemas.microsoft.com/office/powerpoint/2010/main" val="270123561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Afbeelding met bij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558E0E8-6393-2DE5-0E87-C7B1FD4AF0F0}"/>
              </a:ext>
            </a:extLst>
          </p:cNvPr>
          <p:cNvSpPr>
            <a:spLocks noGrp="1"/>
          </p:cNvSpPr>
          <p:nvPr>
            <p:ph type="title"/>
          </p:nvPr>
        </p:nvSpPr>
        <p:spPr>
          <a:xfrm>
            <a:off x="839788" y="457200"/>
            <a:ext cx="3932237" cy="1600200"/>
          </a:xfrm>
        </p:spPr>
        <p:txBody>
          <a:bodyPr anchor="b"/>
          <a:lstStyle>
            <a:lvl1pPr>
              <a:defRPr sz="3200"/>
            </a:lvl1pPr>
          </a:lstStyle>
          <a:p>
            <a:r>
              <a:rPr lang="nl-NL"/>
              <a:t>Klik om stijl te bewerken</a:t>
            </a:r>
          </a:p>
        </p:txBody>
      </p:sp>
      <p:sp>
        <p:nvSpPr>
          <p:cNvPr id="3" name="Tijdelijke aanduiding voor afbeelding 2">
            <a:extLst>
              <a:ext uri="{FF2B5EF4-FFF2-40B4-BE49-F238E27FC236}">
                <a16:creationId xmlns:a16="http://schemas.microsoft.com/office/drawing/2014/main" id="{D2ADBE8D-A922-A53A-A05E-03ECD1919ABE}"/>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nl-NL"/>
          </a:p>
        </p:txBody>
      </p:sp>
      <p:sp>
        <p:nvSpPr>
          <p:cNvPr id="4" name="Tijdelijke aanduiding voor tekst 3">
            <a:extLst>
              <a:ext uri="{FF2B5EF4-FFF2-40B4-BE49-F238E27FC236}">
                <a16:creationId xmlns:a16="http://schemas.microsoft.com/office/drawing/2014/main" id="{94CC0E25-8F35-4E87-53F0-CDA78879682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nl-NL"/>
              <a:t>Klikken om de tekststijl van het model te bewerken</a:t>
            </a:r>
          </a:p>
        </p:txBody>
      </p:sp>
      <p:sp>
        <p:nvSpPr>
          <p:cNvPr id="5" name="Tijdelijke aanduiding voor datum 4">
            <a:extLst>
              <a:ext uri="{FF2B5EF4-FFF2-40B4-BE49-F238E27FC236}">
                <a16:creationId xmlns:a16="http://schemas.microsoft.com/office/drawing/2014/main" id="{8337944E-A2CB-8A74-24BE-A6CDA4D666CF}"/>
              </a:ext>
            </a:extLst>
          </p:cNvPr>
          <p:cNvSpPr>
            <a:spLocks noGrp="1"/>
          </p:cNvSpPr>
          <p:nvPr>
            <p:ph type="dt" sz="half" idx="10"/>
          </p:nvPr>
        </p:nvSpPr>
        <p:spPr/>
        <p:txBody>
          <a:bodyPr/>
          <a:lstStyle/>
          <a:p>
            <a:fld id="{262B880E-793D-4DD0-95F1-D2A4A33C20E8}" type="datetimeFigureOut">
              <a:rPr lang="nl-NL" smtClean="0"/>
              <a:t>13-3-2026</a:t>
            </a:fld>
            <a:endParaRPr lang="nl-NL"/>
          </a:p>
        </p:txBody>
      </p:sp>
      <p:sp>
        <p:nvSpPr>
          <p:cNvPr id="6" name="Tijdelijke aanduiding voor voettekst 5">
            <a:extLst>
              <a:ext uri="{FF2B5EF4-FFF2-40B4-BE49-F238E27FC236}">
                <a16:creationId xmlns:a16="http://schemas.microsoft.com/office/drawing/2014/main" id="{18244184-B5F0-3055-93EB-3EDDBB56FCB9}"/>
              </a:ext>
            </a:extLst>
          </p:cNvPr>
          <p:cNvSpPr>
            <a:spLocks noGrp="1"/>
          </p:cNvSpPr>
          <p:nvPr>
            <p:ph type="ftr" sz="quarter" idx="11"/>
          </p:nvPr>
        </p:nvSpPr>
        <p:spPr/>
        <p:txBody>
          <a:bodyPr/>
          <a:lstStyle/>
          <a:p>
            <a:endParaRPr lang="nl-NL"/>
          </a:p>
        </p:txBody>
      </p:sp>
      <p:sp>
        <p:nvSpPr>
          <p:cNvPr id="7" name="Tijdelijke aanduiding voor dianummer 6">
            <a:extLst>
              <a:ext uri="{FF2B5EF4-FFF2-40B4-BE49-F238E27FC236}">
                <a16:creationId xmlns:a16="http://schemas.microsoft.com/office/drawing/2014/main" id="{54440015-C5B1-03B8-C92F-AA1B0593C59E}"/>
              </a:ext>
            </a:extLst>
          </p:cNvPr>
          <p:cNvSpPr>
            <a:spLocks noGrp="1"/>
          </p:cNvSpPr>
          <p:nvPr>
            <p:ph type="sldNum" sz="quarter" idx="12"/>
          </p:nvPr>
        </p:nvSpPr>
        <p:spPr/>
        <p:txBody>
          <a:bodyPr/>
          <a:lstStyle/>
          <a:p>
            <a:fld id="{BDF786C6-71B4-4F53-A900-C46DE3CE68E7}" type="slidenum">
              <a:rPr lang="nl-NL" smtClean="0"/>
              <a:t>‹nr.›</a:t>
            </a:fld>
            <a:endParaRPr lang="nl-NL"/>
          </a:p>
        </p:txBody>
      </p:sp>
    </p:spTree>
    <p:extLst>
      <p:ext uri="{BB962C8B-B14F-4D97-AF65-F5344CB8AC3E}">
        <p14:creationId xmlns:p14="http://schemas.microsoft.com/office/powerpoint/2010/main" val="133978255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en verticale teks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02F00F6-FB8A-72BC-3980-8F31635897AF}"/>
              </a:ext>
            </a:extLst>
          </p:cNvPr>
          <p:cNvSpPr>
            <a:spLocks noGrp="1"/>
          </p:cNvSpPr>
          <p:nvPr>
            <p:ph type="title"/>
          </p:nvPr>
        </p:nvSpPr>
        <p:spPr/>
        <p:txBody>
          <a:bodyPr/>
          <a:lstStyle/>
          <a:p>
            <a:r>
              <a:rPr lang="nl-NL"/>
              <a:t>Klik om stijl te bewerken</a:t>
            </a:r>
          </a:p>
        </p:txBody>
      </p:sp>
      <p:sp>
        <p:nvSpPr>
          <p:cNvPr id="3" name="Tijdelijke aanduiding voor verticale tekst 2">
            <a:extLst>
              <a:ext uri="{FF2B5EF4-FFF2-40B4-BE49-F238E27FC236}">
                <a16:creationId xmlns:a16="http://schemas.microsoft.com/office/drawing/2014/main" id="{6AA2F9F3-C445-3619-4E0D-8E3690EDF778}"/>
              </a:ext>
            </a:extLst>
          </p:cNvPr>
          <p:cNvSpPr>
            <a:spLocks noGrp="1"/>
          </p:cNvSpPr>
          <p:nvPr>
            <p:ph type="body" orient="vert" idx="1"/>
          </p:nvPr>
        </p:nvSpPr>
        <p:spPr/>
        <p:txBody>
          <a:bodyPr vert="eaVert"/>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datum 3">
            <a:extLst>
              <a:ext uri="{FF2B5EF4-FFF2-40B4-BE49-F238E27FC236}">
                <a16:creationId xmlns:a16="http://schemas.microsoft.com/office/drawing/2014/main" id="{37BB1FFD-2435-BDF6-D909-E7DCBE82FF1F}"/>
              </a:ext>
            </a:extLst>
          </p:cNvPr>
          <p:cNvSpPr>
            <a:spLocks noGrp="1"/>
          </p:cNvSpPr>
          <p:nvPr>
            <p:ph type="dt" sz="half" idx="10"/>
          </p:nvPr>
        </p:nvSpPr>
        <p:spPr/>
        <p:txBody>
          <a:bodyPr/>
          <a:lstStyle/>
          <a:p>
            <a:fld id="{262B880E-793D-4DD0-95F1-D2A4A33C20E8}" type="datetimeFigureOut">
              <a:rPr lang="nl-NL" smtClean="0"/>
              <a:t>13-3-2026</a:t>
            </a:fld>
            <a:endParaRPr lang="nl-NL"/>
          </a:p>
        </p:txBody>
      </p:sp>
      <p:sp>
        <p:nvSpPr>
          <p:cNvPr id="5" name="Tijdelijke aanduiding voor voettekst 4">
            <a:extLst>
              <a:ext uri="{FF2B5EF4-FFF2-40B4-BE49-F238E27FC236}">
                <a16:creationId xmlns:a16="http://schemas.microsoft.com/office/drawing/2014/main" id="{3C7F514A-C689-F414-D11C-7CEE8F12A808}"/>
              </a:ext>
            </a:extLst>
          </p:cNvPr>
          <p:cNvSpPr>
            <a:spLocks noGrp="1"/>
          </p:cNvSpPr>
          <p:nvPr>
            <p:ph type="ftr" sz="quarter" idx="11"/>
          </p:nvPr>
        </p:nvSpPr>
        <p:spPr/>
        <p:txBody>
          <a:bodyPr/>
          <a:lstStyle/>
          <a:p>
            <a:endParaRPr lang="nl-NL"/>
          </a:p>
        </p:txBody>
      </p:sp>
      <p:sp>
        <p:nvSpPr>
          <p:cNvPr id="6" name="Tijdelijke aanduiding voor dianummer 5">
            <a:extLst>
              <a:ext uri="{FF2B5EF4-FFF2-40B4-BE49-F238E27FC236}">
                <a16:creationId xmlns:a16="http://schemas.microsoft.com/office/drawing/2014/main" id="{74AD13CA-5265-AC73-70E9-6A93CCDA413E}"/>
              </a:ext>
            </a:extLst>
          </p:cNvPr>
          <p:cNvSpPr>
            <a:spLocks noGrp="1"/>
          </p:cNvSpPr>
          <p:nvPr>
            <p:ph type="sldNum" sz="quarter" idx="12"/>
          </p:nvPr>
        </p:nvSpPr>
        <p:spPr/>
        <p:txBody>
          <a:bodyPr/>
          <a:lstStyle/>
          <a:p>
            <a:fld id="{BDF786C6-71B4-4F53-A900-C46DE3CE68E7}" type="slidenum">
              <a:rPr lang="nl-NL" smtClean="0"/>
              <a:t>‹nr.›</a:t>
            </a:fld>
            <a:endParaRPr lang="nl-NL"/>
          </a:p>
        </p:txBody>
      </p:sp>
    </p:spTree>
    <p:extLst>
      <p:ext uri="{BB962C8B-B14F-4D97-AF65-F5344CB8AC3E}">
        <p14:creationId xmlns:p14="http://schemas.microsoft.com/office/powerpoint/2010/main" val="183643205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e titel en tekst">
    <p:spTree>
      <p:nvGrpSpPr>
        <p:cNvPr id="1" name=""/>
        <p:cNvGrpSpPr/>
        <p:nvPr/>
      </p:nvGrpSpPr>
      <p:grpSpPr>
        <a:xfrm>
          <a:off x="0" y="0"/>
          <a:ext cx="0" cy="0"/>
          <a:chOff x="0" y="0"/>
          <a:chExt cx="0" cy="0"/>
        </a:xfrm>
      </p:grpSpPr>
      <p:sp>
        <p:nvSpPr>
          <p:cNvPr id="2" name="Verticale titel 1">
            <a:extLst>
              <a:ext uri="{FF2B5EF4-FFF2-40B4-BE49-F238E27FC236}">
                <a16:creationId xmlns:a16="http://schemas.microsoft.com/office/drawing/2014/main" id="{E1387793-2959-7C6A-176B-165BB5A5F459}"/>
              </a:ext>
            </a:extLst>
          </p:cNvPr>
          <p:cNvSpPr>
            <a:spLocks noGrp="1"/>
          </p:cNvSpPr>
          <p:nvPr>
            <p:ph type="title" orient="vert"/>
          </p:nvPr>
        </p:nvSpPr>
        <p:spPr>
          <a:xfrm>
            <a:off x="8724900" y="365125"/>
            <a:ext cx="2628900" cy="5811838"/>
          </a:xfrm>
        </p:spPr>
        <p:txBody>
          <a:bodyPr vert="eaVert"/>
          <a:lstStyle/>
          <a:p>
            <a:r>
              <a:rPr lang="nl-NL"/>
              <a:t>Klik om stijl te bewerken</a:t>
            </a:r>
          </a:p>
        </p:txBody>
      </p:sp>
      <p:sp>
        <p:nvSpPr>
          <p:cNvPr id="3" name="Tijdelijke aanduiding voor verticale tekst 2">
            <a:extLst>
              <a:ext uri="{FF2B5EF4-FFF2-40B4-BE49-F238E27FC236}">
                <a16:creationId xmlns:a16="http://schemas.microsoft.com/office/drawing/2014/main" id="{6060DC72-E6D7-3E05-4C72-04DDD4D9798B}"/>
              </a:ext>
            </a:extLst>
          </p:cNvPr>
          <p:cNvSpPr>
            <a:spLocks noGrp="1"/>
          </p:cNvSpPr>
          <p:nvPr>
            <p:ph type="body" orient="vert" idx="1"/>
          </p:nvPr>
        </p:nvSpPr>
        <p:spPr>
          <a:xfrm>
            <a:off x="838200" y="365125"/>
            <a:ext cx="7734300" cy="5811838"/>
          </a:xfrm>
        </p:spPr>
        <p:txBody>
          <a:bodyPr vert="eaVert"/>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datum 3">
            <a:extLst>
              <a:ext uri="{FF2B5EF4-FFF2-40B4-BE49-F238E27FC236}">
                <a16:creationId xmlns:a16="http://schemas.microsoft.com/office/drawing/2014/main" id="{DD701D01-902E-5399-A447-1DC9E100905B}"/>
              </a:ext>
            </a:extLst>
          </p:cNvPr>
          <p:cNvSpPr>
            <a:spLocks noGrp="1"/>
          </p:cNvSpPr>
          <p:nvPr>
            <p:ph type="dt" sz="half" idx="10"/>
          </p:nvPr>
        </p:nvSpPr>
        <p:spPr/>
        <p:txBody>
          <a:bodyPr/>
          <a:lstStyle/>
          <a:p>
            <a:fld id="{262B880E-793D-4DD0-95F1-D2A4A33C20E8}" type="datetimeFigureOut">
              <a:rPr lang="nl-NL" smtClean="0"/>
              <a:t>13-3-2026</a:t>
            </a:fld>
            <a:endParaRPr lang="nl-NL"/>
          </a:p>
        </p:txBody>
      </p:sp>
      <p:sp>
        <p:nvSpPr>
          <p:cNvPr id="5" name="Tijdelijke aanduiding voor voettekst 4">
            <a:extLst>
              <a:ext uri="{FF2B5EF4-FFF2-40B4-BE49-F238E27FC236}">
                <a16:creationId xmlns:a16="http://schemas.microsoft.com/office/drawing/2014/main" id="{1C1EA569-B6B6-542F-9BFF-BCE125150E9C}"/>
              </a:ext>
            </a:extLst>
          </p:cNvPr>
          <p:cNvSpPr>
            <a:spLocks noGrp="1"/>
          </p:cNvSpPr>
          <p:nvPr>
            <p:ph type="ftr" sz="quarter" idx="11"/>
          </p:nvPr>
        </p:nvSpPr>
        <p:spPr/>
        <p:txBody>
          <a:bodyPr/>
          <a:lstStyle/>
          <a:p>
            <a:endParaRPr lang="nl-NL"/>
          </a:p>
        </p:txBody>
      </p:sp>
      <p:sp>
        <p:nvSpPr>
          <p:cNvPr id="6" name="Tijdelijke aanduiding voor dianummer 5">
            <a:extLst>
              <a:ext uri="{FF2B5EF4-FFF2-40B4-BE49-F238E27FC236}">
                <a16:creationId xmlns:a16="http://schemas.microsoft.com/office/drawing/2014/main" id="{20065A27-8939-62C2-7491-DEBEC15BDC22}"/>
              </a:ext>
            </a:extLst>
          </p:cNvPr>
          <p:cNvSpPr>
            <a:spLocks noGrp="1"/>
          </p:cNvSpPr>
          <p:nvPr>
            <p:ph type="sldNum" sz="quarter" idx="12"/>
          </p:nvPr>
        </p:nvSpPr>
        <p:spPr/>
        <p:txBody>
          <a:bodyPr/>
          <a:lstStyle/>
          <a:p>
            <a:fld id="{BDF786C6-71B4-4F53-A900-C46DE3CE68E7}" type="slidenum">
              <a:rPr lang="nl-NL" smtClean="0"/>
              <a:t>‹nr.›</a:t>
            </a:fld>
            <a:endParaRPr lang="nl-NL"/>
          </a:p>
        </p:txBody>
      </p:sp>
    </p:spTree>
    <p:extLst>
      <p:ext uri="{BB962C8B-B14F-4D97-AF65-F5344CB8AC3E}">
        <p14:creationId xmlns:p14="http://schemas.microsoft.com/office/powerpoint/2010/main" val="47128077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titel 1">
            <a:extLst>
              <a:ext uri="{FF2B5EF4-FFF2-40B4-BE49-F238E27FC236}">
                <a16:creationId xmlns:a16="http://schemas.microsoft.com/office/drawing/2014/main" id="{D8EB7890-EF58-41A5-C57B-600961EF1D10}"/>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nl-NL"/>
              <a:t>Klik om stijl te bewerken</a:t>
            </a:r>
          </a:p>
        </p:txBody>
      </p:sp>
      <p:sp>
        <p:nvSpPr>
          <p:cNvPr id="3" name="Tijdelijke aanduiding voor tekst 2">
            <a:extLst>
              <a:ext uri="{FF2B5EF4-FFF2-40B4-BE49-F238E27FC236}">
                <a16:creationId xmlns:a16="http://schemas.microsoft.com/office/drawing/2014/main" id="{F2E67266-ADA2-95D5-D924-B7A867710FAE}"/>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datum 3">
            <a:extLst>
              <a:ext uri="{FF2B5EF4-FFF2-40B4-BE49-F238E27FC236}">
                <a16:creationId xmlns:a16="http://schemas.microsoft.com/office/drawing/2014/main" id="{18C2A7D8-A95A-FF13-23C1-1E89B3A99959}"/>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262B880E-793D-4DD0-95F1-D2A4A33C20E8}" type="datetimeFigureOut">
              <a:rPr lang="nl-NL" smtClean="0"/>
              <a:t>13-3-2026</a:t>
            </a:fld>
            <a:endParaRPr lang="nl-NL"/>
          </a:p>
        </p:txBody>
      </p:sp>
      <p:sp>
        <p:nvSpPr>
          <p:cNvPr id="5" name="Tijdelijke aanduiding voor voettekst 4">
            <a:extLst>
              <a:ext uri="{FF2B5EF4-FFF2-40B4-BE49-F238E27FC236}">
                <a16:creationId xmlns:a16="http://schemas.microsoft.com/office/drawing/2014/main" id="{AC349064-BF4F-9445-8319-EA5AB7F77CBA}"/>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nl-NL"/>
          </a:p>
        </p:txBody>
      </p:sp>
      <p:sp>
        <p:nvSpPr>
          <p:cNvPr id="6" name="Tijdelijke aanduiding voor dianummer 5">
            <a:extLst>
              <a:ext uri="{FF2B5EF4-FFF2-40B4-BE49-F238E27FC236}">
                <a16:creationId xmlns:a16="http://schemas.microsoft.com/office/drawing/2014/main" id="{22767A3F-4373-7EE5-BB21-3EA0C00F10FA}"/>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BDF786C6-71B4-4F53-A900-C46DE3CE68E7}" type="slidenum">
              <a:rPr lang="nl-NL" smtClean="0"/>
              <a:t>‹nr.›</a:t>
            </a:fld>
            <a:endParaRPr lang="nl-NL"/>
          </a:p>
        </p:txBody>
      </p:sp>
    </p:spTree>
    <p:extLst>
      <p:ext uri="{BB962C8B-B14F-4D97-AF65-F5344CB8AC3E}">
        <p14:creationId xmlns:p14="http://schemas.microsoft.com/office/powerpoint/2010/main" val="56091956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2.xml"/><Relationship Id="rId1" Type="http://schemas.openxmlformats.org/officeDocument/2006/relationships/video" Target="https://player.vimeo.com/video/809820765?h=73ffa8311a&amp;app_id=122963" TargetMode="External"/><Relationship Id="rId4" Type="http://schemas.openxmlformats.org/officeDocument/2006/relationships/image" Target="../media/image1.jpeg"/></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2.xml"/><Relationship Id="rId6" Type="http://schemas.openxmlformats.org/officeDocument/2006/relationships/image" Target="../media/image6.svg"/><Relationship Id="rId5" Type="http://schemas.openxmlformats.org/officeDocument/2006/relationships/image" Target="../media/image5.png"/><Relationship Id="rId4" Type="http://schemas.openxmlformats.org/officeDocument/2006/relationships/image" Target="../media/image4.png"/></Relationships>
</file>

<file path=ppt/slides/_rels/slide4.xml.rels><?xml version="1.0" encoding="UTF-8" standalone="yes"?>
<Relationships xmlns="http://schemas.openxmlformats.org/package/2006/relationships"><Relationship Id="rId8" Type="http://schemas.openxmlformats.org/officeDocument/2006/relationships/image" Target="../media/image12.png"/><Relationship Id="rId3" Type="http://schemas.openxmlformats.org/officeDocument/2006/relationships/image" Target="../media/image7.png"/><Relationship Id="rId7" Type="http://schemas.openxmlformats.org/officeDocument/2006/relationships/image" Target="../media/image11.sv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10.png"/><Relationship Id="rId5" Type="http://schemas.openxmlformats.org/officeDocument/2006/relationships/image" Target="../media/image9.svg"/><Relationship Id="rId4" Type="http://schemas.openxmlformats.org/officeDocument/2006/relationships/image" Target="../media/image8.png"/><Relationship Id="rId9" Type="http://schemas.openxmlformats.org/officeDocument/2006/relationships/image" Target="../media/image13.svg"/></Relationships>
</file>

<file path=ppt/slides/_rels/slide5.xml.rels><?xml version="1.0" encoding="UTF-8" standalone="yes"?>
<Relationships xmlns="http://schemas.openxmlformats.org/package/2006/relationships"><Relationship Id="rId3" Type="http://schemas.openxmlformats.org/officeDocument/2006/relationships/image" Target="../media/image15.svg"/><Relationship Id="rId7" Type="http://schemas.openxmlformats.org/officeDocument/2006/relationships/image" Target="../media/image19.svg"/><Relationship Id="rId2" Type="http://schemas.openxmlformats.org/officeDocument/2006/relationships/image" Target="../media/image14.png"/><Relationship Id="rId1" Type="http://schemas.openxmlformats.org/officeDocument/2006/relationships/slideLayout" Target="../slideLayouts/slideLayout2.xml"/><Relationship Id="rId6" Type="http://schemas.openxmlformats.org/officeDocument/2006/relationships/image" Target="../media/image18.png"/><Relationship Id="rId5" Type="http://schemas.openxmlformats.org/officeDocument/2006/relationships/image" Target="../media/image17.svg"/><Relationship Id="rId4" Type="http://schemas.openxmlformats.org/officeDocument/2006/relationships/image" Target="../media/image16.png"/></Relationships>
</file>

<file path=ppt/slides/_rels/slide6.xml.rels><?xml version="1.0" encoding="UTF-8" standalone="yes"?>
<Relationships xmlns="http://schemas.openxmlformats.org/package/2006/relationships"><Relationship Id="rId3" Type="http://schemas.openxmlformats.org/officeDocument/2006/relationships/image" Target="../media/image21.svg"/><Relationship Id="rId2" Type="http://schemas.openxmlformats.org/officeDocument/2006/relationships/image" Target="../media/image20.png"/><Relationship Id="rId1" Type="http://schemas.openxmlformats.org/officeDocument/2006/relationships/slideLayout" Target="../slideLayouts/slideLayout2.xml"/><Relationship Id="rId6" Type="http://schemas.openxmlformats.org/officeDocument/2006/relationships/image" Target="../media/image24.png"/><Relationship Id="rId5" Type="http://schemas.openxmlformats.org/officeDocument/2006/relationships/image" Target="../media/image23.svg"/><Relationship Id="rId4" Type="http://schemas.openxmlformats.org/officeDocument/2006/relationships/image" Target="../media/image22.png"/></Relationships>
</file>

<file path=ppt/slides/_rels/slide7.xml.rels><?xml version="1.0" encoding="UTF-8" standalone="yes"?>
<Relationships xmlns="http://schemas.openxmlformats.org/package/2006/relationships"><Relationship Id="rId3" Type="http://schemas.openxmlformats.org/officeDocument/2006/relationships/image" Target="../media/image26.svg"/><Relationship Id="rId2" Type="http://schemas.openxmlformats.org/officeDocument/2006/relationships/image" Target="../media/image25.png"/><Relationship Id="rId1" Type="http://schemas.openxmlformats.org/officeDocument/2006/relationships/slideLayout" Target="../slideLayouts/slideLayout2.xml"/><Relationship Id="rId5" Type="http://schemas.openxmlformats.org/officeDocument/2006/relationships/image" Target="../media/image28.svg"/><Relationship Id="rId4" Type="http://schemas.openxmlformats.org/officeDocument/2006/relationships/image" Target="../media/image27.png"/></Relationships>
</file>

<file path=ppt/slides/_rels/slide8.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8" Type="http://schemas.openxmlformats.org/officeDocument/2006/relationships/image" Target="../media/image34.svg"/><Relationship Id="rId13" Type="http://schemas.openxmlformats.org/officeDocument/2006/relationships/image" Target="../media/image39.png"/><Relationship Id="rId18" Type="http://schemas.openxmlformats.org/officeDocument/2006/relationships/image" Target="../media/image44.svg"/><Relationship Id="rId3" Type="http://schemas.openxmlformats.org/officeDocument/2006/relationships/image" Target="../media/image8.png"/><Relationship Id="rId7" Type="http://schemas.openxmlformats.org/officeDocument/2006/relationships/image" Target="../media/image33.png"/><Relationship Id="rId12" Type="http://schemas.openxmlformats.org/officeDocument/2006/relationships/image" Target="../media/image38.svg"/><Relationship Id="rId17" Type="http://schemas.openxmlformats.org/officeDocument/2006/relationships/image" Target="../media/image43.png"/><Relationship Id="rId2" Type="http://schemas.openxmlformats.org/officeDocument/2006/relationships/notesSlide" Target="../notesSlides/notesSlide3.xml"/><Relationship Id="rId16" Type="http://schemas.openxmlformats.org/officeDocument/2006/relationships/image" Target="../media/image42.svg"/><Relationship Id="rId1" Type="http://schemas.openxmlformats.org/officeDocument/2006/relationships/slideLayout" Target="../slideLayouts/slideLayout2.xml"/><Relationship Id="rId6" Type="http://schemas.openxmlformats.org/officeDocument/2006/relationships/image" Target="../media/image32.svg"/><Relationship Id="rId11" Type="http://schemas.openxmlformats.org/officeDocument/2006/relationships/image" Target="../media/image37.png"/><Relationship Id="rId5" Type="http://schemas.openxmlformats.org/officeDocument/2006/relationships/image" Target="../media/image31.png"/><Relationship Id="rId15" Type="http://schemas.openxmlformats.org/officeDocument/2006/relationships/image" Target="../media/image41.png"/><Relationship Id="rId10" Type="http://schemas.openxmlformats.org/officeDocument/2006/relationships/image" Target="../media/image36.svg"/><Relationship Id="rId4" Type="http://schemas.openxmlformats.org/officeDocument/2006/relationships/image" Target="../media/image30.svg"/><Relationship Id="rId9" Type="http://schemas.openxmlformats.org/officeDocument/2006/relationships/image" Target="../media/image35.png"/><Relationship Id="rId14" Type="http://schemas.openxmlformats.org/officeDocument/2006/relationships/image" Target="../media/image40.sv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E106DB1-8B62-CEF3-56BE-E78A99BC5BFC}"/>
              </a:ext>
            </a:extLst>
          </p:cNvPr>
          <p:cNvSpPr>
            <a:spLocks noGrp="1"/>
          </p:cNvSpPr>
          <p:nvPr>
            <p:ph type="ctrTitle"/>
          </p:nvPr>
        </p:nvSpPr>
        <p:spPr/>
        <p:txBody>
          <a:bodyPr/>
          <a:lstStyle/>
          <a:p>
            <a:r>
              <a:rPr lang="nl-NL"/>
              <a:t>Het belang van Burgerzaken</a:t>
            </a:r>
          </a:p>
        </p:txBody>
      </p:sp>
      <p:sp>
        <p:nvSpPr>
          <p:cNvPr id="3" name="Ondertitel 2">
            <a:extLst>
              <a:ext uri="{FF2B5EF4-FFF2-40B4-BE49-F238E27FC236}">
                <a16:creationId xmlns:a16="http://schemas.microsoft.com/office/drawing/2014/main" id="{28B249B4-5F00-0BD3-38FA-5D18600D0A79}"/>
              </a:ext>
            </a:extLst>
          </p:cNvPr>
          <p:cNvSpPr>
            <a:spLocks noGrp="1"/>
          </p:cNvSpPr>
          <p:nvPr>
            <p:ph type="subTitle" idx="1"/>
          </p:nvPr>
        </p:nvSpPr>
        <p:spPr/>
        <p:txBody>
          <a:bodyPr/>
          <a:lstStyle/>
          <a:p>
            <a:r>
              <a:rPr lang="nl-NL"/>
              <a:t>Presentatie voor de raad </a:t>
            </a:r>
          </a:p>
        </p:txBody>
      </p:sp>
    </p:spTree>
    <p:extLst>
      <p:ext uri="{BB962C8B-B14F-4D97-AF65-F5344CB8AC3E}">
        <p14:creationId xmlns:p14="http://schemas.microsoft.com/office/powerpoint/2010/main" val="306147796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EA2DC69-142B-FAB8-2CA3-6550DFD23894}"/>
              </a:ext>
            </a:extLst>
          </p:cNvPr>
          <p:cNvSpPr>
            <a:spLocks noGrp="1"/>
          </p:cNvSpPr>
          <p:nvPr>
            <p:ph type="title"/>
          </p:nvPr>
        </p:nvSpPr>
        <p:spPr/>
        <p:txBody>
          <a:bodyPr/>
          <a:lstStyle/>
          <a:p>
            <a:r>
              <a:rPr lang="nl-NL"/>
              <a:t>Introductie </a:t>
            </a:r>
          </a:p>
        </p:txBody>
      </p:sp>
      <p:pic>
        <p:nvPicPr>
          <p:cNvPr id="4" name="Onlinemedia 4" title="3212 Nederlandse Vereniging voor Burgerzaken _ Wervingsvideo">
            <a:hlinkClick r:id="" action="ppaction://media"/>
            <a:extLst>
              <a:ext uri="{FF2B5EF4-FFF2-40B4-BE49-F238E27FC236}">
                <a16:creationId xmlns:a16="http://schemas.microsoft.com/office/drawing/2014/main" id="{D8ACD0A7-8612-ED40-3B86-2DA20EEC6E93}"/>
              </a:ext>
            </a:extLst>
          </p:cNvPr>
          <p:cNvPicPr>
            <a:picLocks noGrp="1" noRot="1" noChangeAspect="1"/>
          </p:cNvPicPr>
          <p:nvPr>
            <p:ph idx="1"/>
            <a:videoFile r:link="rId1"/>
          </p:nvPr>
        </p:nvPicPr>
        <p:blipFill>
          <a:blip r:embed="rId4"/>
          <a:stretch>
            <a:fillRect/>
          </a:stretch>
        </p:blipFill>
        <p:spPr>
          <a:xfrm>
            <a:off x="1527810" y="1345619"/>
            <a:ext cx="9136380" cy="5147256"/>
          </a:xfrm>
          <a:prstGeom prst="rect">
            <a:avLst/>
          </a:prstGeom>
        </p:spPr>
      </p:pic>
    </p:spTree>
    <p:extLst>
      <p:ext uri="{BB962C8B-B14F-4D97-AF65-F5344CB8AC3E}">
        <p14:creationId xmlns:p14="http://schemas.microsoft.com/office/powerpoint/2010/main" val="16449314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4"/>
                    </p:tgtEl>
                  </p:cond>
                </p:stCondLst>
                <p:endSync evt="end" delay="0">
                  <p:rtn val="all"/>
                </p:endSync>
                <p:childTnLst>
                  <p:par>
                    <p:cTn id="8" fill="hold">
                      <p:stCondLst>
                        <p:cond delay="0"/>
                      </p:stCondLst>
                      <p:childTnLst>
                        <p:par>
                          <p:cTn id="9" fill="hold">
                            <p:stCondLst>
                              <p:cond delay="0"/>
                            </p:stCondLst>
                            <p:childTnLst>
                              <p:par>
                                <p:cTn id="10" presetID="2" presetClass="mediacall" presetSubtype="0" fill="hold" nodeType="clickEffect">
                                  <p:stCondLst>
                                    <p:cond delay="0"/>
                                  </p:stCondLst>
                                  <p:childTnLst>
                                    <p:cmd type="call" cmd="togglePause">
                                      <p:cBhvr>
                                        <p:cTn id="11" dur="1" fill="hold"/>
                                        <p:tgtEl>
                                          <p:spTgt spid="4"/>
                                        </p:tgtEl>
                                      </p:cBhvr>
                                    </p:cmd>
                                  </p:childTnLst>
                                </p:cTn>
                              </p:par>
                            </p:childTnLst>
                          </p:cTn>
                        </p:par>
                      </p:childTnLst>
                    </p:cTn>
                  </p:par>
                </p:childTnLst>
              </p:cTn>
              <p:nextCondLst>
                <p:cond evt="onClick" delay="0">
                  <p:tgtEl>
                    <p:spTgt spid="4"/>
                  </p:tgtEl>
                </p:cond>
              </p:nextCondLst>
            </p:seq>
            <p:video>
              <p:cMediaNode vol="80000">
                <p:cTn id="12" fill="hold" display="0">
                  <p:stCondLst>
                    <p:cond delay="indefinite"/>
                  </p:stCondLst>
                </p:cTn>
                <p:tgtEl>
                  <p:spTgt spid="4"/>
                </p:tgtEl>
              </p:cMediaNode>
            </p:video>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D38B13F-3C1B-57A2-D5A7-2EDA245647B3}"/>
              </a:ext>
            </a:extLst>
          </p:cNvPr>
          <p:cNvSpPr>
            <a:spLocks noGrp="1"/>
          </p:cNvSpPr>
          <p:nvPr>
            <p:ph type="title"/>
          </p:nvPr>
        </p:nvSpPr>
        <p:spPr/>
        <p:txBody>
          <a:bodyPr/>
          <a:lstStyle/>
          <a:p>
            <a:r>
              <a:rPr lang="nl-NL"/>
              <a:t>Persoonsregistratie BS en BRP</a:t>
            </a:r>
          </a:p>
        </p:txBody>
      </p:sp>
      <p:pic>
        <p:nvPicPr>
          <p:cNvPr id="4" name="Tijdelijke aanduiding voor inhoud 3">
            <a:extLst>
              <a:ext uri="{FF2B5EF4-FFF2-40B4-BE49-F238E27FC236}">
                <a16:creationId xmlns:a16="http://schemas.microsoft.com/office/drawing/2014/main" id="{7B370D7B-74F5-9243-A6F6-95A0394D772C}"/>
              </a:ext>
            </a:extLst>
          </p:cNvPr>
          <p:cNvPicPr>
            <a:picLocks noGrp="1" noChangeAspect="1"/>
          </p:cNvPicPr>
          <p:nvPr>
            <p:ph idx="1"/>
          </p:nvPr>
        </p:nvPicPr>
        <p:blipFill>
          <a:blip r:embed="rId2"/>
          <a:stretch>
            <a:fillRect/>
          </a:stretch>
        </p:blipFill>
        <p:spPr>
          <a:xfrm>
            <a:off x="1069790" y="1453108"/>
            <a:ext cx="823367" cy="823367"/>
          </a:xfrm>
          <a:prstGeom prst="rect">
            <a:avLst/>
          </a:prstGeom>
        </p:spPr>
      </p:pic>
      <p:pic>
        <p:nvPicPr>
          <p:cNvPr id="5" name="Afbeelding 4">
            <a:extLst>
              <a:ext uri="{FF2B5EF4-FFF2-40B4-BE49-F238E27FC236}">
                <a16:creationId xmlns:a16="http://schemas.microsoft.com/office/drawing/2014/main" id="{DE8A544A-BB0D-3101-0FDA-1ACFAAA17844}"/>
              </a:ext>
            </a:extLst>
          </p:cNvPr>
          <p:cNvPicPr>
            <a:picLocks noChangeAspect="1"/>
          </p:cNvPicPr>
          <p:nvPr/>
        </p:nvPicPr>
        <p:blipFill>
          <a:blip r:embed="rId3"/>
          <a:stretch>
            <a:fillRect/>
          </a:stretch>
        </p:blipFill>
        <p:spPr>
          <a:xfrm>
            <a:off x="978678" y="2449979"/>
            <a:ext cx="914479" cy="914479"/>
          </a:xfrm>
          <a:prstGeom prst="rect">
            <a:avLst/>
          </a:prstGeom>
        </p:spPr>
      </p:pic>
      <p:pic>
        <p:nvPicPr>
          <p:cNvPr id="6" name="Afbeelding 5">
            <a:extLst>
              <a:ext uri="{FF2B5EF4-FFF2-40B4-BE49-F238E27FC236}">
                <a16:creationId xmlns:a16="http://schemas.microsoft.com/office/drawing/2014/main" id="{DD37D17D-C7E5-3A09-2C5A-E742BDDBF492}"/>
              </a:ext>
            </a:extLst>
          </p:cNvPr>
          <p:cNvPicPr>
            <a:picLocks noChangeAspect="1"/>
          </p:cNvPicPr>
          <p:nvPr/>
        </p:nvPicPr>
        <p:blipFill>
          <a:blip r:embed="rId4"/>
          <a:stretch>
            <a:fillRect/>
          </a:stretch>
        </p:blipFill>
        <p:spPr>
          <a:xfrm>
            <a:off x="1006111" y="3630473"/>
            <a:ext cx="859611" cy="640135"/>
          </a:xfrm>
          <a:prstGeom prst="rect">
            <a:avLst/>
          </a:prstGeom>
        </p:spPr>
      </p:pic>
      <p:pic>
        <p:nvPicPr>
          <p:cNvPr id="8" name="Graphic 7" descr="Toevoegen silhouet">
            <a:extLst>
              <a:ext uri="{FF2B5EF4-FFF2-40B4-BE49-F238E27FC236}">
                <a16:creationId xmlns:a16="http://schemas.microsoft.com/office/drawing/2014/main" id="{C22D3DC5-3B66-6E44-841D-20C835630B4D}"/>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948961" y="4676775"/>
            <a:ext cx="914400" cy="914400"/>
          </a:xfrm>
          <a:prstGeom prst="rect">
            <a:avLst/>
          </a:prstGeom>
        </p:spPr>
      </p:pic>
      <p:sp>
        <p:nvSpPr>
          <p:cNvPr id="10" name="Tekstvak 9">
            <a:extLst>
              <a:ext uri="{FF2B5EF4-FFF2-40B4-BE49-F238E27FC236}">
                <a16:creationId xmlns:a16="http://schemas.microsoft.com/office/drawing/2014/main" id="{C7FEE282-CD05-0A42-704D-BA8A59A5B0C6}"/>
              </a:ext>
            </a:extLst>
          </p:cNvPr>
          <p:cNvSpPr txBox="1"/>
          <p:nvPr/>
        </p:nvSpPr>
        <p:spPr>
          <a:xfrm>
            <a:off x="2665476" y="1881323"/>
            <a:ext cx="7735824" cy="3877985"/>
          </a:xfrm>
          <a:prstGeom prst="rect">
            <a:avLst/>
          </a:prstGeom>
          <a:noFill/>
        </p:spPr>
        <p:txBody>
          <a:bodyPr wrap="square" lIns="91440" tIns="45720" rIns="91440" bIns="45720" rtlCol="0" anchor="t">
            <a:spAutoFit/>
          </a:bodyPr>
          <a:lstStyle/>
          <a:p>
            <a:r>
              <a:rPr lang="nl-NL" sz="2400" dirty="0"/>
              <a:t>Burgerzaken is de bewaker van iemands juridische identiteit die ontstaat door vastlegging van de geboorte in de registers van de burgerlijke stand of eerste inschrijving in de Basisregistratie Personen.</a:t>
            </a:r>
          </a:p>
          <a:p>
            <a:endParaRPr lang="nl-NL" sz="2400" dirty="0"/>
          </a:p>
          <a:p>
            <a:r>
              <a:rPr lang="nl-NL" sz="2400" dirty="0"/>
              <a:t>Zonder registratie van geboorte, huwelijk, echtscheiding, verhuizingen of overlijden is iemand voor de overheid en allerlei instanties onvindbaar. </a:t>
            </a:r>
          </a:p>
          <a:p>
            <a:endParaRPr lang="nl-NL" dirty="0"/>
          </a:p>
          <a:p>
            <a:endParaRPr lang="nl-NL" dirty="0"/>
          </a:p>
          <a:p>
            <a:endParaRPr lang="nl-NL" dirty="0"/>
          </a:p>
        </p:txBody>
      </p:sp>
    </p:spTree>
    <p:extLst>
      <p:ext uri="{BB962C8B-B14F-4D97-AF65-F5344CB8AC3E}">
        <p14:creationId xmlns:p14="http://schemas.microsoft.com/office/powerpoint/2010/main" val="407788101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55EE0A6-0F42-235E-3096-B42514445026}"/>
              </a:ext>
            </a:extLst>
          </p:cNvPr>
          <p:cNvSpPr>
            <a:spLocks noGrp="1"/>
          </p:cNvSpPr>
          <p:nvPr>
            <p:ph type="title"/>
          </p:nvPr>
        </p:nvSpPr>
        <p:spPr/>
        <p:txBody>
          <a:bodyPr/>
          <a:lstStyle/>
          <a:p>
            <a:r>
              <a:rPr lang="nl-NL"/>
              <a:t>Adreskwaliteit</a:t>
            </a:r>
          </a:p>
        </p:txBody>
      </p:sp>
      <p:sp>
        <p:nvSpPr>
          <p:cNvPr id="7" name="Tijdelijke aanduiding voor inhoud 6">
            <a:extLst>
              <a:ext uri="{FF2B5EF4-FFF2-40B4-BE49-F238E27FC236}">
                <a16:creationId xmlns:a16="http://schemas.microsoft.com/office/drawing/2014/main" id="{E8B25A8A-CE36-AEB8-55C8-472BEB7807E6}"/>
              </a:ext>
            </a:extLst>
          </p:cNvPr>
          <p:cNvSpPr>
            <a:spLocks noGrp="1"/>
          </p:cNvSpPr>
          <p:nvPr>
            <p:ph idx="1"/>
          </p:nvPr>
        </p:nvSpPr>
        <p:spPr>
          <a:xfrm>
            <a:off x="2367570" y="1896745"/>
            <a:ext cx="8496300" cy="4351338"/>
          </a:xfrm>
        </p:spPr>
        <p:txBody>
          <a:bodyPr vert="horz" lIns="91440" tIns="45720" rIns="91440" bIns="45720" rtlCol="0" anchor="t">
            <a:normAutofit/>
          </a:bodyPr>
          <a:lstStyle/>
          <a:p>
            <a:pPr marL="0" indent="0">
              <a:buNone/>
            </a:pPr>
            <a:r>
              <a:rPr lang="nl-NL" sz="2400"/>
              <a:t>Veel voorzieningen zijn gebaseerd op de inschrijving op een adres in de BRP. </a:t>
            </a:r>
          </a:p>
          <a:p>
            <a:pPr marL="0" indent="0">
              <a:buNone/>
            </a:pPr>
            <a:r>
              <a:rPr lang="nl-NL" sz="2400"/>
              <a:t>Een juiste adresregistratie is van belang voor een juiste toebedeling van (WMO-)voorzieningen en de berekening van uitkeringen, maar ook voor het tegengaan van ondermijnende activiteiten.</a:t>
            </a:r>
          </a:p>
          <a:p>
            <a:pPr marL="0" indent="0">
              <a:buNone/>
            </a:pPr>
            <a:r>
              <a:rPr lang="nl-NL" sz="2400"/>
              <a:t>Het aantal geregistreerde inwoners is daarnaast relevant voor de uitkering uit het gemeentefonds. </a:t>
            </a:r>
          </a:p>
          <a:p>
            <a:pPr marL="0" indent="0">
              <a:buNone/>
            </a:pPr>
            <a:r>
              <a:rPr lang="nl-NL" sz="2400"/>
              <a:t>Burgerzaken voert daarom adresonderzoek uit.</a:t>
            </a:r>
          </a:p>
        </p:txBody>
      </p:sp>
      <p:grpSp>
        <p:nvGrpSpPr>
          <p:cNvPr id="9" name="Groep 8">
            <a:extLst>
              <a:ext uri="{FF2B5EF4-FFF2-40B4-BE49-F238E27FC236}">
                <a16:creationId xmlns:a16="http://schemas.microsoft.com/office/drawing/2014/main" id="{AD1EC0BA-8A58-03CF-6353-9D1856D5A521}"/>
              </a:ext>
            </a:extLst>
          </p:cNvPr>
          <p:cNvGrpSpPr/>
          <p:nvPr/>
        </p:nvGrpSpPr>
        <p:grpSpPr>
          <a:xfrm>
            <a:off x="548640" y="1325836"/>
            <a:ext cx="1694760" cy="1691684"/>
            <a:chOff x="992462" y="1325836"/>
            <a:chExt cx="1250938" cy="1008210"/>
          </a:xfrm>
        </p:grpSpPr>
        <p:pic>
          <p:nvPicPr>
            <p:cNvPr id="5" name="Afbeelding 4">
              <a:extLst>
                <a:ext uri="{FF2B5EF4-FFF2-40B4-BE49-F238E27FC236}">
                  <a16:creationId xmlns:a16="http://schemas.microsoft.com/office/drawing/2014/main" id="{D79DB3F2-D603-4F45-F069-8F596E72714E}"/>
                </a:ext>
              </a:extLst>
            </p:cNvPr>
            <p:cNvPicPr>
              <a:picLocks noChangeAspect="1"/>
            </p:cNvPicPr>
            <p:nvPr/>
          </p:nvPicPr>
          <p:blipFill>
            <a:blip r:embed="rId3"/>
            <a:stretch>
              <a:fillRect/>
            </a:stretch>
          </p:blipFill>
          <p:spPr>
            <a:xfrm>
              <a:off x="1237473" y="1325836"/>
              <a:ext cx="1005927" cy="1005927"/>
            </a:xfrm>
            <a:prstGeom prst="rect">
              <a:avLst/>
            </a:prstGeom>
          </p:spPr>
        </p:pic>
        <p:pic>
          <p:nvPicPr>
            <p:cNvPr id="8" name="Graphic 7" descr="Renovatie van huis, sprankelend silhouet">
              <a:extLst>
                <a:ext uri="{FF2B5EF4-FFF2-40B4-BE49-F238E27FC236}">
                  <a16:creationId xmlns:a16="http://schemas.microsoft.com/office/drawing/2014/main" id="{E6064968-F0C8-AE28-5D2F-2AD848391C69}"/>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992462" y="1688405"/>
              <a:ext cx="645641" cy="645641"/>
            </a:xfrm>
            <a:prstGeom prst="rect">
              <a:avLst/>
            </a:prstGeom>
          </p:spPr>
        </p:pic>
      </p:grpSp>
      <p:pic>
        <p:nvPicPr>
          <p:cNvPr id="11" name="Graphic 10" descr="Euro silhouet">
            <a:extLst>
              <a:ext uri="{FF2B5EF4-FFF2-40B4-BE49-F238E27FC236}">
                <a16:creationId xmlns:a16="http://schemas.microsoft.com/office/drawing/2014/main" id="{B50406A9-F397-70F2-6036-7671F0D14947}"/>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508949" y="3383281"/>
            <a:ext cx="914400" cy="914400"/>
          </a:xfrm>
          <a:prstGeom prst="rect">
            <a:avLst/>
          </a:prstGeom>
        </p:spPr>
      </p:pic>
      <p:pic>
        <p:nvPicPr>
          <p:cNvPr id="13" name="Graphic 12" descr="Rolstoel silhouet">
            <a:extLst>
              <a:ext uri="{FF2B5EF4-FFF2-40B4-BE49-F238E27FC236}">
                <a16:creationId xmlns:a16="http://schemas.microsoft.com/office/drawing/2014/main" id="{127BC149-7E8D-6A93-43A0-182E624E844B}"/>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423378" y="4483252"/>
            <a:ext cx="1094525" cy="1094525"/>
          </a:xfrm>
          <a:prstGeom prst="rect">
            <a:avLst/>
          </a:prstGeom>
        </p:spPr>
      </p:pic>
    </p:spTree>
    <p:extLst>
      <p:ext uri="{BB962C8B-B14F-4D97-AF65-F5344CB8AC3E}">
        <p14:creationId xmlns:p14="http://schemas.microsoft.com/office/powerpoint/2010/main" val="352852169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EEED8FD-CB44-C0FD-2CB3-8E845877F896}"/>
              </a:ext>
            </a:extLst>
          </p:cNvPr>
          <p:cNvSpPr>
            <a:spLocks noGrp="1"/>
          </p:cNvSpPr>
          <p:nvPr>
            <p:ph type="title"/>
          </p:nvPr>
        </p:nvSpPr>
        <p:spPr/>
        <p:txBody>
          <a:bodyPr/>
          <a:lstStyle/>
          <a:p>
            <a:r>
              <a:rPr lang="nl-NL"/>
              <a:t>Privacy en gegevensdeling</a:t>
            </a:r>
          </a:p>
        </p:txBody>
      </p:sp>
      <p:sp>
        <p:nvSpPr>
          <p:cNvPr id="7" name="Tekstvak 6">
            <a:extLst>
              <a:ext uri="{FF2B5EF4-FFF2-40B4-BE49-F238E27FC236}">
                <a16:creationId xmlns:a16="http://schemas.microsoft.com/office/drawing/2014/main" id="{D5D3165A-DC25-2A2F-7CA3-71EBB424435F}"/>
              </a:ext>
            </a:extLst>
          </p:cNvPr>
          <p:cNvSpPr txBox="1"/>
          <p:nvPr/>
        </p:nvSpPr>
        <p:spPr>
          <a:xfrm>
            <a:off x="2614532" y="2003622"/>
            <a:ext cx="7531608" cy="3693319"/>
          </a:xfrm>
          <a:prstGeom prst="rect">
            <a:avLst/>
          </a:prstGeom>
          <a:noFill/>
        </p:spPr>
        <p:txBody>
          <a:bodyPr wrap="square" lIns="91440" tIns="45720" rIns="91440" bIns="45720" anchor="t">
            <a:spAutoFit/>
          </a:bodyPr>
          <a:lstStyle/>
          <a:p>
            <a:r>
              <a:rPr lang="nl-NL" sz="2400"/>
              <a:t>Alle persoonsgegevens van inwoners van de gemeente worden door Burgerzaken bijgehouden in de Basisregistratie Personen en geactualiseerd indien nodig.</a:t>
            </a:r>
          </a:p>
          <a:p>
            <a:endParaRPr lang="nl-NL" sz="2400"/>
          </a:p>
          <a:p>
            <a:r>
              <a:rPr lang="nl-NL" sz="2400"/>
              <a:t>Raadpleging van deze gegevens wordt gelogd en gecontroleerd, en de gegevens worden alleen verstrekt aan personen of instanties die bevoegd zijn deze gegevens te ontvangen. </a:t>
            </a:r>
            <a:endParaRPr lang="nl-NL"/>
          </a:p>
          <a:p>
            <a:endParaRPr lang="nl-NL"/>
          </a:p>
        </p:txBody>
      </p:sp>
      <p:pic>
        <p:nvPicPr>
          <p:cNvPr id="12" name="Graphic 11" descr="Oogscan silhouet">
            <a:extLst>
              <a:ext uri="{FF2B5EF4-FFF2-40B4-BE49-F238E27FC236}">
                <a16:creationId xmlns:a16="http://schemas.microsoft.com/office/drawing/2014/main" id="{C0B3E7E8-4CC9-D629-3051-0EB96B51F89F}"/>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942022" y="1514285"/>
            <a:ext cx="1090803" cy="1090803"/>
          </a:xfrm>
          <a:prstGeom prst="rect">
            <a:avLst/>
          </a:prstGeom>
        </p:spPr>
      </p:pic>
      <p:pic>
        <p:nvPicPr>
          <p:cNvPr id="9" name="Graphic 8" descr="Delen silhouet">
            <a:extLst>
              <a:ext uri="{FF2B5EF4-FFF2-40B4-BE49-F238E27FC236}">
                <a16:creationId xmlns:a16="http://schemas.microsoft.com/office/drawing/2014/main" id="{63AB52D5-2C8B-5361-4425-9B8D7D1568D2}"/>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1027557" y="4137316"/>
            <a:ext cx="1090803" cy="1090803"/>
          </a:xfrm>
          <a:prstGeom prst="rect">
            <a:avLst/>
          </a:prstGeom>
        </p:spPr>
      </p:pic>
      <p:pic>
        <p:nvPicPr>
          <p:cNvPr id="14" name="Graphic 13" descr="Doelgroep silhouet">
            <a:extLst>
              <a:ext uri="{FF2B5EF4-FFF2-40B4-BE49-F238E27FC236}">
                <a16:creationId xmlns:a16="http://schemas.microsoft.com/office/drawing/2014/main" id="{6D216E23-CB9A-A115-C266-F735B8D2CEBD}"/>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1027557" y="2883598"/>
            <a:ext cx="1090803" cy="1090803"/>
          </a:xfrm>
          <a:prstGeom prst="rect">
            <a:avLst/>
          </a:prstGeom>
        </p:spPr>
      </p:pic>
    </p:spTree>
    <p:extLst>
      <p:ext uri="{BB962C8B-B14F-4D97-AF65-F5344CB8AC3E}">
        <p14:creationId xmlns:p14="http://schemas.microsoft.com/office/powerpoint/2010/main" val="386471335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04CE753-9CE9-0995-CB5F-95FCAA89CB9C}"/>
              </a:ext>
            </a:extLst>
          </p:cNvPr>
          <p:cNvSpPr>
            <a:spLocks noGrp="1"/>
          </p:cNvSpPr>
          <p:nvPr>
            <p:ph type="title"/>
          </p:nvPr>
        </p:nvSpPr>
        <p:spPr/>
        <p:txBody>
          <a:bodyPr/>
          <a:lstStyle/>
          <a:p>
            <a:r>
              <a:rPr lang="nl-NL"/>
              <a:t>Ontwikkelingen </a:t>
            </a:r>
          </a:p>
        </p:txBody>
      </p:sp>
      <p:sp>
        <p:nvSpPr>
          <p:cNvPr id="3" name="Tijdelijke aanduiding voor inhoud 2">
            <a:extLst>
              <a:ext uri="{FF2B5EF4-FFF2-40B4-BE49-F238E27FC236}">
                <a16:creationId xmlns:a16="http://schemas.microsoft.com/office/drawing/2014/main" id="{149E6AFD-9987-EEAB-F20D-5FA3FB23F72A}"/>
              </a:ext>
            </a:extLst>
          </p:cNvPr>
          <p:cNvSpPr>
            <a:spLocks noGrp="1"/>
          </p:cNvSpPr>
          <p:nvPr>
            <p:ph idx="1"/>
          </p:nvPr>
        </p:nvSpPr>
        <p:spPr>
          <a:xfrm>
            <a:off x="1752600" y="1475581"/>
            <a:ext cx="8958072" cy="4351338"/>
          </a:xfrm>
        </p:spPr>
        <p:txBody>
          <a:bodyPr vert="horz" lIns="91440" tIns="45720" rIns="91440" bIns="45720" rtlCol="0" anchor="t">
            <a:normAutofit lnSpcReduction="10000"/>
          </a:bodyPr>
          <a:lstStyle/>
          <a:p>
            <a:pPr marL="0" indent="0">
              <a:buNone/>
            </a:pPr>
            <a:r>
              <a:rPr lang="nl-NL" sz="2400" b="1"/>
              <a:t>Woningnood</a:t>
            </a:r>
            <a:r>
              <a:rPr lang="nl-NL" sz="2400"/>
              <a:t>: de toename van eigenzinnige, maar soms illegale woonvormen vraagt om een kritische registratie en scherpe handhaving door Burgerzaken</a:t>
            </a:r>
          </a:p>
          <a:p>
            <a:pPr marL="0" indent="0">
              <a:buNone/>
            </a:pPr>
            <a:endParaRPr lang="nl-NL" sz="2400" b="1"/>
          </a:p>
          <a:p>
            <a:pPr marL="0" indent="0">
              <a:buNone/>
            </a:pPr>
            <a:r>
              <a:rPr lang="nl-NL" sz="2400" b="1"/>
              <a:t>Migratie en integratie</a:t>
            </a:r>
            <a:r>
              <a:rPr lang="nl-NL" sz="2400"/>
              <a:t>: snelle en correcte inschrijving van statushouders en arbeidsmigranten is de eerste stap naar participatie en toegang tot onderwijs en zorg</a:t>
            </a:r>
          </a:p>
          <a:p>
            <a:pPr marL="0" indent="0">
              <a:buNone/>
            </a:pPr>
            <a:endParaRPr lang="nl-NL" sz="2400" b="1"/>
          </a:p>
          <a:p>
            <a:pPr marL="0" indent="0">
              <a:buNone/>
            </a:pPr>
            <a:r>
              <a:rPr lang="nl-NL" sz="2400" b="1"/>
              <a:t>Verkiezingen</a:t>
            </a:r>
            <a:r>
              <a:rPr lang="nl-NL" sz="2400"/>
              <a:t>: met vrijwel elk jaar één of meerdere verkiezingen die correct, transparant en controleerbaar dienen te worden uitgevoerd, is een vlekkeloze organisatie en een zuiver kiesregister cruciaal voor het vertrouwen in de lokale democratie</a:t>
            </a:r>
          </a:p>
          <a:p>
            <a:endParaRPr lang="nl-NL"/>
          </a:p>
        </p:txBody>
      </p:sp>
      <p:pic>
        <p:nvPicPr>
          <p:cNvPr id="9" name="Graphic 8" descr="Bestelwagen silhouet">
            <a:extLst>
              <a:ext uri="{FF2B5EF4-FFF2-40B4-BE49-F238E27FC236}">
                <a16:creationId xmlns:a16="http://schemas.microsoft.com/office/drawing/2014/main" id="{72AE058B-79FA-74C7-23B9-F961AE558261}"/>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405384" y="1475581"/>
            <a:ext cx="1100328" cy="1100328"/>
          </a:xfrm>
          <a:prstGeom prst="rect">
            <a:avLst/>
          </a:prstGeom>
        </p:spPr>
      </p:pic>
      <p:pic>
        <p:nvPicPr>
          <p:cNvPr id="11" name="Graphic 10" descr="Groep mensen silhouet">
            <a:extLst>
              <a:ext uri="{FF2B5EF4-FFF2-40B4-BE49-F238E27FC236}">
                <a16:creationId xmlns:a16="http://schemas.microsoft.com/office/drawing/2014/main" id="{083A22EA-8266-45ED-9E7B-CFE8E3C1DE8C}"/>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431292" y="2682240"/>
            <a:ext cx="914400" cy="914400"/>
          </a:xfrm>
          <a:prstGeom prst="rect">
            <a:avLst/>
          </a:prstGeom>
        </p:spPr>
      </p:pic>
      <p:pic>
        <p:nvPicPr>
          <p:cNvPr id="12" name="Afbeelding 11">
            <a:extLst>
              <a:ext uri="{FF2B5EF4-FFF2-40B4-BE49-F238E27FC236}">
                <a16:creationId xmlns:a16="http://schemas.microsoft.com/office/drawing/2014/main" id="{AD94D90C-DCCA-C1A8-2F34-66A705DDC95D}"/>
              </a:ext>
            </a:extLst>
          </p:cNvPr>
          <p:cNvPicPr>
            <a:picLocks noChangeAspect="1"/>
          </p:cNvPicPr>
          <p:nvPr/>
        </p:nvPicPr>
        <p:blipFill>
          <a:blip r:embed="rId6">
            <a:duotone>
              <a:schemeClr val="accent1">
                <a:shade val="45000"/>
                <a:satMod val="135000"/>
              </a:schemeClr>
              <a:prstClr val="white"/>
            </a:duotone>
          </a:blip>
          <a:stretch>
            <a:fillRect/>
          </a:stretch>
        </p:blipFill>
        <p:spPr>
          <a:xfrm>
            <a:off x="348996" y="4182269"/>
            <a:ext cx="1200150" cy="1200150"/>
          </a:xfrm>
          <a:prstGeom prst="rect">
            <a:avLst/>
          </a:prstGeom>
        </p:spPr>
      </p:pic>
    </p:spTree>
    <p:extLst>
      <p:ext uri="{BB962C8B-B14F-4D97-AF65-F5344CB8AC3E}">
        <p14:creationId xmlns:p14="http://schemas.microsoft.com/office/powerpoint/2010/main" val="151247264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45A9718-FE35-31B0-7915-AD4EE1DF5245}"/>
              </a:ext>
            </a:extLst>
          </p:cNvPr>
          <p:cNvSpPr>
            <a:spLocks noGrp="1"/>
          </p:cNvSpPr>
          <p:nvPr>
            <p:ph type="title"/>
          </p:nvPr>
        </p:nvSpPr>
        <p:spPr/>
        <p:txBody>
          <a:bodyPr/>
          <a:lstStyle/>
          <a:p>
            <a:r>
              <a:rPr lang="nl-NL"/>
              <a:t>Knelpunten: capaciteit en expertise</a:t>
            </a:r>
          </a:p>
        </p:txBody>
      </p:sp>
      <p:sp>
        <p:nvSpPr>
          <p:cNvPr id="3" name="Tijdelijke aanduiding voor inhoud 2">
            <a:extLst>
              <a:ext uri="{FF2B5EF4-FFF2-40B4-BE49-F238E27FC236}">
                <a16:creationId xmlns:a16="http://schemas.microsoft.com/office/drawing/2014/main" id="{DE66C749-B5FD-0ED3-77C9-5F86E621AF12}"/>
              </a:ext>
            </a:extLst>
          </p:cNvPr>
          <p:cNvSpPr>
            <a:spLocks noGrp="1"/>
          </p:cNvSpPr>
          <p:nvPr>
            <p:ph idx="1"/>
          </p:nvPr>
        </p:nvSpPr>
        <p:spPr>
          <a:xfrm>
            <a:off x="2419927" y="2133599"/>
            <a:ext cx="7594600" cy="3057237"/>
          </a:xfrm>
        </p:spPr>
        <p:txBody>
          <a:bodyPr vert="horz" lIns="91440" tIns="45720" rIns="91440" bIns="45720" rtlCol="0" anchor="t">
            <a:noAutofit/>
          </a:bodyPr>
          <a:lstStyle/>
          <a:p>
            <a:pPr marL="0" indent="0">
              <a:buNone/>
            </a:pPr>
            <a:r>
              <a:rPr lang="nl-NL" sz="2400"/>
              <a:t>Ondanks het strategische belang kampt Burgerzaken landelijk met grote uitdagingen op het gebied van personele capaciteit</a:t>
            </a:r>
          </a:p>
          <a:p>
            <a:pPr marL="0" indent="0">
              <a:buNone/>
            </a:pPr>
            <a:endParaRPr lang="nl-NL" sz="2400"/>
          </a:p>
          <a:p>
            <a:pPr marL="0" indent="0">
              <a:buNone/>
            </a:pPr>
            <a:r>
              <a:rPr lang="nl-NL" sz="2400"/>
              <a:t>Door de krappe arbeidsmarkt en de toenemende complexiteit van wetgeving, denk aan het toepassen van  internationaal privaatrecht bij het beoordelen van buitenlandse aktes, is het moeilijk om aantoonbaar gekwalificeerd personeel te vinden</a:t>
            </a:r>
          </a:p>
        </p:txBody>
      </p:sp>
      <p:pic>
        <p:nvPicPr>
          <p:cNvPr id="5" name="Graphic 4" descr="Batterij die wordt opgeladen silhouet">
            <a:extLst>
              <a:ext uri="{FF2B5EF4-FFF2-40B4-BE49-F238E27FC236}">
                <a16:creationId xmlns:a16="http://schemas.microsoft.com/office/drawing/2014/main" id="{3BB0CFE5-051E-81A0-2935-240B5A652608}"/>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893322" y="2008760"/>
            <a:ext cx="1108373" cy="1108373"/>
          </a:xfrm>
          <a:prstGeom prst="rect">
            <a:avLst/>
          </a:prstGeom>
        </p:spPr>
      </p:pic>
      <p:pic>
        <p:nvPicPr>
          <p:cNvPr id="7" name="Graphic 6" descr="Klaslokaal silhouet">
            <a:extLst>
              <a:ext uri="{FF2B5EF4-FFF2-40B4-BE49-F238E27FC236}">
                <a16:creationId xmlns:a16="http://schemas.microsoft.com/office/drawing/2014/main" id="{A53E779B-C177-5459-E388-1E284E736602}"/>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838200" y="3858768"/>
            <a:ext cx="1108374" cy="1108374"/>
          </a:xfrm>
          <a:prstGeom prst="rect">
            <a:avLst/>
          </a:prstGeom>
        </p:spPr>
      </p:pic>
    </p:spTree>
    <p:extLst>
      <p:ext uri="{BB962C8B-B14F-4D97-AF65-F5344CB8AC3E}">
        <p14:creationId xmlns:p14="http://schemas.microsoft.com/office/powerpoint/2010/main" val="198610526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9755796-23D1-3336-54B2-90AD3F6A573E}"/>
              </a:ext>
            </a:extLst>
          </p:cNvPr>
          <p:cNvSpPr>
            <a:spLocks noGrp="1"/>
          </p:cNvSpPr>
          <p:nvPr>
            <p:ph type="title"/>
          </p:nvPr>
        </p:nvSpPr>
        <p:spPr/>
        <p:txBody>
          <a:bodyPr/>
          <a:lstStyle/>
          <a:p>
            <a:r>
              <a:rPr lang="nl-NL"/>
              <a:t>We hebben kennis, veel kennis! </a:t>
            </a:r>
          </a:p>
        </p:txBody>
      </p:sp>
      <p:pic>
        <p:nvPicPr>
          <p:cNvPr id="20" name="Afbeelding 19">
            <a:extLst>
              <a:ext uri="{FF2B5EF4-FFF2-40B4-BE49-F238E27FC236}">
                <a16:creationId xmlns:a16="http://schemas.microsoft.com/office/drawing/2014/main" id="{E775F619-98A9-E60C-4E2A-9205271DF5EE}"/>
              </a:ext>
            </a:extLst>
          </p:cNvPr>
          <p:cNvPicPr>
            <a:picLocks noChangeAspect="1"/>
          </p:cNvPicPr>
          <p:nvPr/>
        </p:nvPicPr>
        <p:blipFill>
          <a:blip r:embed="rId2">
            <a:duotone>
              <a:schemeClr val="accent1">
                <a:shade val="45000"/>
                <a:satMod val="135000"/>
              </a:schemeClr>
              <a:prstClr val="white"/>
            </a:duotone>
          </a:blip>
          <a:stretch>
            <a:fillRect/>
          </a:stretch>
        </p:blipFill>
        <p:spPr>
          <a:xfrm>
            <a:off x="838200" y="1413134"/>
            <a:ext cx="10065368" cy="4846740"/>
          </a:xfrm>
          <a:prstGeom prst="rect">
            <a:avLst/>
          </a:prstGeom>
        </p:spPr>
      </p:pic>
    </p:spTree>
    <p:extLst>
      <p:ext uri="{BB962C8B-B14F-4D97-AF65-F5344CB8AC3E}">
        <p14:creationId xmlns:p14="http://schemas.microsoft.com/office/powerpoint/2010/main" val="15760613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9570F6F-422B-C30E-1C85-C457E0517C70}"/>
              </a:ext>
            </a:extLst>
          </p:cNvPr>
          <p:cNvSpPr>
            <a:spLocks noGrp="1"/>
          </p:cNvSpPr>
          <p:nvPr>
            <p:ph type="title"/>
          </p:nvPr>
        </p:nvSpPr>
        <p:spPr>
          <a:xfrm>
            <a:off x="838200" y="401517"/>
            <a:ext cx="10515600" cy="674865"/>
          </a:xfrm>
        </p:spPr>
        <p:txBody>
          <a:bodyPr>
            <a:normAutofit fontScale="90000"/>
          </a:bodyPr>
          <a:lstStyle/>
          <a:p>
            <a:r>
              <a:rPr lang="nl-NL"/>
              <a:t>Inkijk in afgelopen jaar </a:t>
            </a:r>
          </a:p>
        </p:txBody>
      </p:sp>
      <p:grpSp>
        <p:nvGrpSpPr>
          <p:cNvPr id="50" name="Groep 49">
            <a:extLst>
              <a:ext uri="{FF2B5EF4-FFF2-40B4-BE49-F238E27FC236}">
                <a16:creationId xmlns:a16="http://schemas.microsoft.com/office/drawing/2014/main" id="{24E8688A-7C50-64DB-E45F-39EC2ED20194}"/>
              </a:ext>
            </a:extLst>
          </p:cNvPr>
          <p:cNvGrpSpPr/>
          <p:nvPr/>
        </p:nvGrpSpPr>
        <p:grpSpPr>
          <a:xfrm>
            <a:off x="6889836" y="2073419"/>
            <a:ext cx="2583504" cy="1466442"/>
            <a:chOff x="6414192" y="685800"/>
            <a:chExt cx="2583504" cy="1466442"/>
          </a:xfrm>
        </p:grpSpPr>
        <p:grpSp>
          <p:nvGrpSpPr>
            <p:cNvPr id="38" name="Groep 37">
              <a:extLst>
                <a:ext uri="{FF2B5EF4-FFF2-40B4-BE49-F238E27FC236}">
                  <a16:creationId xmlns:a16="http://schemas.microsoft.com/office/drawing/2014/main" id="{E93C2101-BE3E-F8F9-3AB5-90A0CE8CD097}"/>
                </a:ext>
              </a:extLst>
            </p:cNvPr>
            <p:cNvGrpSpPr/>
            <p:nvPr/>
          </p:nvGrpSpPr>
          <p:grpSpPr>
            <a:xfrm>
              <a:off x="6689018" y="685800"/>
              <a:ext cx="1193330" cy="1212568"/>
              <a:chOff x="6689018" y="685800"/>
              <a:chExt cx="1193330" cy="1212568"/>
            </a:xfrm>
          </p:grpSpPr>
          <p:pic>
            <p:nvPicPr>
              <p:cNvPr id="34" name="Graphic 33" descr="Renovatie van huis, sprankelend silhouet">
                <a:extLst>
                  <a:ext uri="{FF2B5EF4-FFF2-40B4-BE49-F238E27FC236}">
                    <a16:creationId xmlns:a16="http://schemas.microsoft.com/office/drawing/2014/main" id="{3460D0E9-3182-157A-4902-5C6DF8E78375}"/>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6689018" y="1252727"/>
                <a:ext cx="645641" cy="645641"/>
              </a:xfrm>
              <a:prstGeom prst="rect">
                <a:avLst/>
              </a:prstGeom>
            </p:spPr>
          </p:pic>
          <p:pic>
            <p:nvPicPr>
              <p:cNvPr id="36" name="Graphic 35" descr="Vergrootglas silhouet">
                <a:extLst>
                  <a:ext uri="{FF2B5EF4-FFF2-40B4-BE49-F238E27FC236}">
                    <a16:creationId xmlns:a16="http://schemas.microsoft.com/office/drawing/2014/main" id="{B690F32B-E49F-211F-6294-251287FCDBF3}"/>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6877460" y="685800"/>
                <a:ext cx="1004888" cy="1004888"/>
              </a:xfrm>
              <a:prstGeom prst="rect">
                <a:avLst/>
              </a:prstGeom>
            </p:spPr>
          </p:pic>
        </p:grpSp>
        <p:sp>
          <p:nvSpPr>
            <p:cNvPr id="39" name="Tekstvak 38">
              <a:extLst>
                <a:ext uri="{FF2B5EF4-FFF2-40B4-BE49-F238E27FC236}">
                  <a16:creationId xmlns:a16="http://schemas.microsoft.com/office/drawing/2014/main" id="{F5CE9F19-7BE9-F59A-6B38-C99C86684DFA}"/>
                </a:ext>
              </a:extLst>
            </p:cNvPr>
            <p:cNvSpPr txBox="1"/>
            <p:nvPr/>
          </p:nvSpPr>
          <p:spPr>
            <a:xfrm>
              <a:off x="6414192" y="1782910"/>
              <a:ext cx="2583504" cy="369332"/>
            </a:xfrm>
            <a:prstGeom prst="rect">
              <a:avLst/>
            </a:prstGeom>
            <a:noFill/>
            <a:ln>
              <a:solidFill>
                <a:schemeClr val="accent1"/>
              </a:solidFill>
            </a:ln>
          </p:spPr>
          <p:txBody>
            <a:bodyPr wrap="square" rtlCol="0">
              <a:spAutoFit/>
            </a:bodyPr>
            <a:lstStyle/>
            <a:p>
              <a:r>
                <a:rPr lang="nl-NL"/>
                <a:t>   xxx  adresonderzoeken</a:t>
              </a:r>
            </a:p>
          </p:txBody>
        </p:sp>
      </p:grpSp>
      <p:grpSp>
        <p:nvGrpSpPr>
          <p:cNvPr id="52" name="Groep 51">
            <a:extLst>
              <a:ext uri="{FF2B5EF4-FFF2-40B4-BE49-F238E27FC236}">
                <a16:creationId xmlns:a16="http://schemas.microsoft.com/office/drawing/2014/main" id="{5D083BEC-B170-E59C-8CBB-4AE63FEBA877}"/>
              </a:ext>
            </a:extLst>
          </p:cNvPr>
          <p:cNvGrpSpPr/>
          <p:nvPr/>
        </p:nvGrpSpPr>
        <p:grpSpPr>
          <a:xfrm>
            <a:off x="4124169" y="1184655"/>
            <a:ext cx="2075688" cy="1777528"/>
            <a:chOff x="5449824" y="2642299"/>
            <a:chExt cx="2075688" cy="1777528"/>
          </a:xfrm>
        </p:grpSpPr>
        <p:pic>
          <p:nvPicPr>
            <p:cNvPr id="32" name="Graphic 31" descr="Ooievaar en baby silhouet">
              <a:extLst>
                <a:ext uri="{FF2B5EF4-FFF2-40B4-BE49-F238E27FC236}">
                  <a16:creationId xmlns:a16="http://schemas.microsoft.com/office/drawing/2014/main" id="{4D5B334D-D5B1-FE3A-3676-184AD3052FDA}"/>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5686275" y="2642299"/>
              <a:ext cx="1325563" cy="1325563"/>
            </a:xfrm>
            <a:prstGeom prst="rect">
              <a:avLst/>
            </a:prstGeom>
          </p:spPr>
        </p:pic>
        <p:sp>
          <p:nvSpPr>
            <p:cNvPr id="40" name="Tekstvak 39">
              <a:extLst>
                <a:ext uri="{FF2B5EF4-FFF2-40B4-BE49-F238E27FC236}">
                  <a16:creationId xmlns:a16="http://schemas.microsoft.com/office/drawing/2014/main" id="{DFCF0850-6C82-206F-E76B-1DBF08800CDA}"/>
                </a:ext>
              </a:extLst>
            </p:cNvPr>
            <p:cNvSpPr txBox="1"/>
            <p:nvPr/>
          </p:nvSpPr>
          <p:spPr>
            <a:xfrm>
              <a:off x="5449824" y="3773496"/>
              <a:ext cx="2075688" cy="646331"/>
            </a:xfrm>
            <a:prstGeom prst="rect">
              <a:avLst/>
            </a:prstGeom>
            <a:noFill/>
            <a:ln>
              <a:solidFill>
                <a:schemeClr val="accent1"/>
              </a:solidFill>
            </a:ln>
          </p:spPr>
          <p:txBody>
            <a:bodyPr wrap="square" rtlCol="0">
              <a:spAutoFit/>
            </a:bodyPr>
            <a:lstStyle/>
            <a:p>
              <a:r>
                <a:rPr lang="nl-NL"/>
                <a:t>XX geboorteaangiften</a:t>
              </a:r>
            </a:p>
          </p:txBody>
        </p:sp>
      </p:grpSp>
      <p:grpSp>
        <p:nvGrpSpPr>
          <p:cNvPr id="51" name="Groep 50">
            <a:extLst>
              <a:ext uri="{FF2B5EF4-FFF2-40B4-BE49-F238E27FC236}">
                <a16:creationId xmlns:a16="http://schemas.microsoft.com/office/drawing/2014/main" id="{CE535DBD-CAC2-A5FF-D6A8-C38A1CFBF723}"/>
              </a:ext>
            </a:extLst>
          </p:cNvPr>
          <p:cNvGrpSpPr/>
          <p:nvPr/>
        </p:nvGrpSpPr>
        <p:grpSpPr>
          <a:xfrm>
            <a:off x="9326880" y="2971800"/>
            <a:ext cx="1785271" cy="1837730"/>
            <a:chOff x="9308592" y="2971800"/>
            <a:chExt cx="1785271" cy="1837730"/>
          </a:xfrm>
        </p:grpSpPr>
        <p:pic>
          <p:nvPicPr>
            <p:cNvPr id="30" name="Graphic 29" descr="Document silhouet">
              <a:extLst>
                <a:ext uri="{FF2B5EF4-FFF2-40B4-BE49-F238E27FC236}">
                  <a16:creationId xmlns:a16="http://schemas.microsoft.com/office/drawing/2014/main" id="{616DFFDA-8A75-FDDB-80CD-F5D8F747FDCC}"/>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9682696" y="2971800"/>
              <a:ext cx="914400" cy="914400"/>
            </a:xfrm>
            <a:prstGeom prst="rect">
              <a:avLst/>
            </a:prstGeom>
          </p:spPr>
        </p:pic>
        <p:sp>
          <p:nvSpPr>
            <p:cNvPr id="41" name="Tekstvak 40">
              <a:extLst>
                <a:ext uri="{FF2B5EF4-FFF2-40B4-BE49-F238E27FC236}">
                  <a16:creationId xmlns:a16="http://schemas.microsoft.com/office/drawing/2014/main" id="{2887BF0A-0B50-B410-6BE6-1ACD6BBE0E76}"/>
                </a:ext>
              </a:extLst>
            </p:cNvPr>
            <p:cNvSpPr txBox="1"/>
            <p:nvPr/>
          </p:nvSpPr>
          <p:spPr>
            <a:xfrm>
              <a:off x="9308592" y="3886200"/>
              <a:ext cx="1785271" cy="923330"/>
            </a:xfrm>
            <a:prstGeom prst="rect">
              <a:avLst/>
            </a:prstGeom>
            <a:noFill/>
            <a:ln>
              <a:solidFill>
                <a:schemeClr val="accent1"/>
              </a:solidFill>
            </a:ln>
          </p:spPr>
          <p:txBody>
            <a:bodyPr wrap="square" rtlCol="0">
              <a:spAutoFit/>
            </a:bodyPr>
            <a:lstStyle/>
            <a:p>
              <a:r>
                <a:rPr lang="nl-NL"/>
                <a:t>XXX Uittreksels en afschriften van aktes </a:t>
              </a:r>
            </a:p>
          </p:txBody>
        </p:sp>
      </p:grpSp>
      <p:grpSp>
        <p:nvGrpSpPr>
          <p:cNvPr id="49" name="Groep 48">
            <a:extLst>
              <a:ext uri="{FF2B5EF4-FFF2-40B4-BE49-F238E27FC236}">
                <a16:creationId xmlns:a16="http://schemas.microsoft.com/office/drawing/2014/main" id="{ABBA3A0A-635D-CB2D-2590-6B4A87C9F617}"/>
              </a:ext>
            </a:extLst>
          </p:cNvPr>
          <p:cNvGrpSpPr/>
          <p:nvPr/>
        </p:nvGrpSpPr>
        <p:grpSpPr>
          <a:xfrm>
            <a:off x="2656004" y="3112129"/>
            <a:ext cx="2214830" cy="1086792"/>
            <a:chOff x="2923756" y="1555507"/>
            <a:chExt cx="1995716" cy="798019"/>
          </a:xfrm>
        </p:grpSpPr>
        <p:grpSp>
          <p:nvGrpSpPr>
            <p:cNvPr id="18" name="Graphic 10" descr="Auto silhouet">
              <a:extLst>
                <a:ext uri="{FF2B5EF4-FFF2-40B4-BE49-F238E27FC236}">
                  <a16:creationId xmlns:a16="http://schemas.microsoft.com/office/drawing/2014/main" id="{78823B40-3947-8363-0685-27C38BD3CAD4}"/>
                </a:ext>
              </a:extLst>
            </p:cNvPr>
            <p:cNvGrpSpPr/>
            <p:nvPr/>
          </p:nvGrpSpPr>
          <p:grpSpPr>
            <a:xfrm>
              <a:off x="3134447" y="1555507"/>
              <a:ext cx="838201" cy="428586"/>
              <a:chOff x="6712303" y="2120793"/>
              <a:chExt cx="838201" cy="428586"/>
            </a:xfrm>
            <a:solidFill>
              <a:srgbClr val="000000"/>
            </a:solidFill>
          </p:grpSpPr>
          <p:sp>
            <p:nvSpPr>
              <p:cNvPr id="19" name="Vrije vorm: vorm 18">
                <a:extLst>
                  <a:ext uri="{FF2B5EF4-FFF2-40B4-BE49-F238E27FC236}">
                    <a16:creationId xmlns:a16="http://schemas.microsoft.com/office/drawing/2014/main" id="{A1D21BE0-8854-CD22-0966-FAFF18E62342}"/>
                  </a:ext>
                </a:extLst>
              </p:cNvPr>
              <p:cNvSpPr/>
              <p:nvPr/>
            </p:nvSpPr>
            <p:spPr>
              <a:xfrm>
                <a:off x="7274280" y="2377930"/>
                <a:ext cx="171450" cy="171450"/>
              </a:xfrm>
              <a:custGeom>
                <a:avLst/>
                <a:gdLst>
                  <a:gd name="csX0" fmla="*/ 85725 w 171450"/>
                  <a:gd name="csY0" fmla="*/ 0 h 171450"/>
                  <a:gd name="csX1" fmla="*/ 0 w 171450"/>
                  <a:gd name="csY1" fmla="*/ 85725 h 171450"/>
                  <a:gd name="csX2" fmla="*/ 85725 w 171450"/>
                  <a:gd name="csY2" fmla="*/ 171450 h 171450"/>
                  <a:gd name="csX3" fmla="*/ 171450 w 171450"/>
                  <a:gd name="csY3" fmla="*/ 85725 h 171450"/>
                  <a:gd name="csX4" fmla="*/ 85725 w 171450"/>
                  <a:gd name="csY4" fmla="*/ 0 h 171450"/>
                  <a:gd name="csX5" fmla="*/ 85725 w 171450"/>
                  <a:gd name="csY5" fmla="*/ 152400 h 171450"/>
                  <a:gd name="csX6" fmla="*/ 19050 w 171450"/>
                  <a:gd name="csY6" fmla="*/ 85725 h 171450"/>
                  <a:gd name="csX7" fmla="*/ 85725 w 171450"/>
                  <a:gd name="csY7" fmla="*/ 19050 h 171450"/>
                  <a:gd name="csX8" fmla="*/ 152400 w 171450"/>
                  <a:gd name="csY8" fmla="*/ 85725 h 171450"/>
                  <a:gd name="csX9" fmla="*/ 85725 w 171450"/>
                  <a:gd name="csY9" fmla="*/ 152400 h 17145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Lst>
                <a:rect l="l" t="t" r="r" b="b"/>
                <a:pathLst>
                  <a:path w="171450" h="171450">
                    <a:moveTo>
                      <a:pt x="85725" y="0"/>
                    </a:moveTo>
                    <a:cubicBezTo>
                      <a:pt x="38380" y="0"/>
                      <a:pt x="0" y="38380"/>
                      <a:pt x="0" y="85725"/>
                    </a:cubicBezTo>
                    <a:cubicBezTo>
                      <a:pt x="0" y="133070"/>
                      <a:pt x="38380" y="171450"/>
                      <a:pt x="85725" y="171450"/>
                    </a:cubicBezTo>
                    <a:cubicBezTo>
                      <a:pt x="133070" y="171450"/>
                      <a:pt x="171450" y="133070"/>
                      <a:pt x="171450" y="85725"/>
                    </a:cubicBezTo>
                    <a:cubicBezTo>
                      <a:pt x="171402" y="38400"/>
                      <a:pt x="133050" y="48"/>
                      <a:pt x="85725" y="0"/>
                    </a:cubicBezTo>
                    <a:close/>
                    <a:moveTo>
                      <a:pt x="85725" y="152400"/>
                    </a:moveTo>
                    <a:cubicBezTo>
                      <a:pt x="48901" y="152400"/>
                      <a:pt x="19050" y="122549"/>
                      <a:pt x="19050" y="85725"/>
                    </a:cubicBezTo>
                    <a:cubicBezTo>
                      <a:pt x="19050" y="48901"/>
                      <a:pt x="48901" y="19050"/>
                      <a:pt x="85725" y="19050"/>
                    </a:cubicBezTo>
                    <a:cubicBezTo>
                      <a:pt x="122549" y="19050"/>
                      <a:pt x="152400" y="48901"/>
                      <a:pt x="152400" y="85725"/>
                    </a:cubicBezTo>
                    <a:cubicBezTo>
                      <a:pt x="152400" y="122549"/>
                      <a:pt x="122549" y="152400"/>
                      <a:pt x="85725" y="152400"/>
                    </a:cubicBezTo>
                    <a:close/>
                  </a:path>
                </a:pathLst>
              </a:custGeom>
              <a:solidFill>
                <a:srgbClr val="000000"/>
              </a:solidFill>
              <a:ln w="9525" cap="flat">
                <a:solidFill>
                  <a:schemeClr val="accent1"/>
                </a:solidFill>
                <a:prstDash val="solid"/>
                <a:miter/>
              </a:ln>
            </p:spPr>
            <p:txBody>
              <a:bodyPr/>
              <a:lstStyle/>
              <a:p>
                <a:endParaRPr lang="nl-NL"/>
              </a:p>
            </p:txBody>
          </p:sp>
          <p:sp>
            <p:nvSpPr>
              <p:cNvPr id="20" name="Vrije vorm: vorm 19">
                <a:extLst>
                  <a:ext uri="{FF2B5EF4-FFF2-40B4-BE49-F238E27FC236}">
                    <a16:creationId xmlns:a16="http://schemas.microsoft.com/office/drawing/2014/main" id="{F78E1579-87E8-7355-4B96-552FC10FACBE}"/>
                  </a:ext>
                </a:extLst>
              </p:cNvPr>
              <p:cNvSpPr/>
              <p:nvPr/>
            </p:nvSpPr>
            <p:spPr>
              <a:xfrm>
                <a:off x="7005779" y="2444766"/>
                <a:ext cx="251307" cy="19050"/>
              </a:xfrm>
              <a:custGeom>
                <a:avLst/>
                <a:gdLst>
                  <a:gd name="csX0" fmla="*/ 0 w 251307"/>
                  <a:gd name="csY0" fmla="*/ 0 h 19050"/>
                  <a:gd name="csX1" fmla="*/ 1800 w 251307"/>
                  <a:gd name="csY1" fmla="*/ 18888 h 19050"/>
                  <a:gd name="csX2" fmla="*/ 1800 w 251307"/>
                  <a:gd name="csY2" fmla="*/ 19050 h 19050"/>
                  <a:gd name="csX3" fmla="*/ 249507 w 251307"/>
                  <a:gd name="csY3" fmla="*/ 19050 h 19050"/>
                  <a:gd name="csX4" fmla="*/ 249507 w 251307"/>
                  <a:gd name="csY4" fmla="*/ 18888 h 19050"/>
                  <a:gd name="csX5" fmla="*/ 251308 w 251307"/>
                  <a:gd name="csY5" fmla="*/ 0 h 19050"/>
                </a:gdLst>
                <a:ahLst/>
                <a:cxnLst>
                  <a:cxn ang="0">
                    <a:pos x="csX0" y="csY0"/>
                  </a:cxn>
                  <a:cxn ang="0">
                    <a:pos x="csX1" y="csY1"/>
                  </a:cxn>
                  <a:cxn ang="0">
                    <a:pos x="csX2" y="csY2"/>
                  </a:cxn>
                  <a:cxn ang="0">
                    <a:pos x="csX3" y="csY3"/>
                  </a:cxn>
                  <a:cxn ang="0">
                    <a:pos x="csX4" y="csY4"/>
                  </a:cxn>
                  <a:cxn ang="0">
                    <a:pos x="csX5" y="csY5"/>
                  </a:cxn>
                </a:cxnLst>
                <a:rect l="l" t="t" r="r" b="b"/>
                <a:pathLst>
                  <a:path w="251307" h="19050">
                    <a:moveTo>
                      <a:pt x="0" y="0"/>
                    </a:moveTo>
                    <a:cubicBezTo>
                      <a:pt x="1171" y="6228"/>
                      <a:pt x="1774" y="12550"/>
                      <a:pt x="1800" y="18888"/>
                    </a:cubicBezTo>
                    <a:lnTo>
                      <a:pt x="1800" y="19050"/>
                    </a:lnTo>
                    <a:lnTo>
                      <a:pt x="249507" y="19050"/>
                    </a:lnTo>
                    <a:lnTo>
                      <a:pt x="249507" y="18888"/>
                    </a:lnTo>
                    <a:cubicBezTo>
                      <a:pt x="249534" y="12550"/>
                      <a:pt x="250137" y="6228"/>
                      <a:pt x="251308" y="0"/>
                    </a:cubicBezTo>
                    <a:close/>
                  </a:path>
                </a:pathLst>
              </a:custGeom>
              <a:solidFill>
                <a:srgbClr val="000000"/>
              </a:solidFill>
              <a:ln w="9525" cap="flat">
                <a:solidFill>
                  <a:schemeClr val="accent1"/>
                </a:solidFill>
                <a:prstDash val="solid"/>
                <a:miter/>
              </a:ln>
            </p:spPr>
            <p:txBody>
              <a:bodyPr/>
              <a:lstStyle/>
              <a:p>
                <a:endParaRPr lang="nl-NL"/>
              </a:p>
            </p:txBody>
          </p:sp>
          <p:sp>
            <p:nvSpPr>
              <p:cNvPr id="21" name="Vrije vorm: vorm 20">
                <a:extLst>
                  <a:ext uri="{FF2B5EF4-FFF2-40B4-BE49-F238E27FC236}">
                    <a16:creationId xmlns:a16="http://schemas.microsoft.com/office/drawing/2014/main" id="{F05D6DF9-8142-F36C-8444-F300DA514D7B}"/>
                  </a:ext>
                </a:extLst>
              </p:cNvPr>
              <p:cNvSpPr/>
              <p:nvPr/>
            </p:nvSpPr>
            <p:spPr>
              <a:xfrm>
                <a:off x="6712303" y="2120793"/>
                <a:ext cx="838201" cy="343023"/>
              </a:xfrm>
              <a:custGeom>
                <a:avLst/>
                <a:gdLst>
                  <a:gd name="csX0" fmla="*/ 742952 w 838201"/>
                  <a:gd name="csY0" fmla="*/ 171412 h 343023"/>
                  <a:gd name="csX1" fmla="*/ 819152 w 838201"/>
                  <a:gd name="csY1" fmla="*/ 247612 h 343023"/>
                  <a:gd name="csX2" fmla="*/ 819152 w 838201"/>
                  <a:gd name="csY2" fmla="*/ 304914 h 343023"/>
                  <a:gd name="csX3" fmla="*/ 800102 w 838201"/>
                  <a:gd name="csY3" fmla="*/ 323964 h 343023"/>
                  <a:gd name="csX4" fmla="*/ 750696 w 838201"/>
                  <a:gd name="csY4" fmla="*/ 323964 h 343023"/>
                  <a:gd name="csX5" fmla="*/ 752477 w 838201"/>
                  <a:gd name="csY5" fmla="*/ 342862 h 343023"/>
                  <a:gd name="csX6" fmla="*/ 752477 w 838201"/>
                  <a:gd name="csY6" fmla="*/ 343024 h 343023"/>
                  <a:gd name="csX7" fmla="*/ 800102 w 838201"/>
                  <a:gd name="csY7" fmla="*/ 343024 h 343023"/>
                  <a:gd name="csX8" fmla="*/ 838202 w 838201"/>
                  <a:gd name="csY8" fmla="*/ 304924 h 343023"/>
                  <a:gd name="csX9" fmla="*/ 838202 w 838201"/>
                  <a:gd name="csY9" fmla="*/ 247774 h 343023"/>
                  <a:gd name="csX10" fmla="*/ 742857 w 838201"/>
                  <a:gd name="csY10" fmla="*/ 152362 h 343023"/>
                  <a:gd name="csX11" fmla="*/ 663894 w 838201"/>
                  <a:gd name="csY11" fmla="*/ 152362 h 343023"/>
                  <a:gd name="csX12" fmla="*/ 637224 w 838201"/>
                  <a:gd name="csY12" fmla="*/ 141037 h 343023"/>
                  <a:gd name="csX13" fmla="*/ 517209 w 838201"/>
                  <a:gd name="csY13" fmla="*/ 21974 h 343023"/>
                  <a:gd name="csX14" fmla="*/ 462917 w 838201"/>
                  <a:gd name="csY14" fmla="*/ 67 h 343023"/>
                  <a:gd name="csX15" fmla="*/ 305154 w 838201"/>
                  <a:gd name="csY15" fmla="*/ 67 h 343023"/>
                  <a:gd name="csX16" fmla="*/ 304802 w 838201"/>
                  <a:gd name="csY16" fmla="*/ 0 h 343023"/>
                  <a:gd name="csX17" fmla="*/ 304459 w 838201"/>
                  <a:gd name="csY17" fmla="*/ 67 h 343023"/>
                  <a:gd name="csX18" fmla="*/ 183834 w 838201"/>
                  <a:gd name="csY18" fmla="*/ 67 h 343023"/>
                  <a:gd name="csX19" fmla="*/ 129542 w 838201"/>
                  <a:gd name="csY19" fmla="*/ 21974 h 343023"/>
                  <a:gd name="csX20" fmla="*/ 11432 w 838201"/>
                  <a:gd name="csY20" fmla="*/ 141037 h 343023"/>
                  <a:gd name="csX21" fmla="*/ 2 w 838201"/>
                  <a:gd name="csY21" fmla="*/ 168659 h 343023"/>
                  <a:gd name="csX22" fmla="*/ 2 w 838201"/>
                  <a:gd name="csY22" fmla="*/ 266767 h 343023"/>
                  <a:gd name="csX23" fmla="*/ 76202 w 838201"/>
                  <a:gd name="csY23" fmla="*/ 342967 h 343023"/>
                  <a:gd name="csX24" fmla="*/ 85727 w 838201"/>
                  <a:gd name="csY24" fmla="*/ 342967 h 343023"/>
                  <a:gd name="csX25" fmla="*/ 85727 w 838201"/>
                  <a:gd name="csY25" fmla="*/ 342862 h 343023"/>
                  <a:gd name="csX26" fmla="*/ 87518 w 838201"/>
                  <a:gd name="csY26" fmla="*/ 323974 h 343023"/>
                  <a:gd name="csX27" fmla="*/ 76202 w 838201"/>
                  <a:gd name="csY27" fmla="*/ 323974 h 343023"/>
                  <a:gd name="csX28" fmla="*/ 19052 w 838201"/>
                  <a:gd name="csY28" fmla="*/ 266824 h 343023"/>
                  <a:gd name="csX29" fmla="*/ 19052 w 838201"/>
                  <a:gd name="csY29" fmla="*/ 171412 h 343023"/>
                  <a:gd name="csX30" fmla="*/ 503817 w 838201"/>
                  <a:gd name="csY30" fmla="*/ 35471 h 343023"/>
                  <a:gd name="csX31" fmla="*/ 621622 w 838201"/>
                  <a:gd name="csY31" fmla="*/ 152362 h 343023"/>
                  <a:gd name="csX32" fmla="*/ 314327 w 838201"/>
                  <a:gd name="csY32" fmla="*/ 152362 h 343023"/>
                  <a:gd name="csX33" fmla="*/ 314327 w 838201"/>
                  <a:gd name="csY33" fmla="*/ 19079 h 343023"/>
                  <a:gd name="csX34" fmla="*/ 462917 w 838201"/>
                  <a:gd name="csY34" fmla="*/ 19079 h 343023"/>
                  <a:gd name="csX35" fmla="*/ 503817 w 838201"/>
                  <a:gd name="csY35" fmla="*/ 35471 h 343023"/>
                  <a:gd name="csX36" fmla="*/ 143029 w 838201"/>
                  <a:gd name="csY36" fmla="*/ 35414 h 343023"/>
                  <a:gd name="csX37" fmla="*/ 183834 w 838201"/>
                  <a:gd name="csY37" fmla="*/ 19079 h 343023"/>
                  <a:gd name="csX38" fmla="*/ 295277 w 838201"/>
                  <a:gd name="csY38" fmla="*/ 19079 h 343023"/>
                  <a:gd name="csX39" fmla="*/ 295277 w 838201"/>
                  <a:gd name="csY39" fmla="*/ 152362 h 343023"/>
                  <a:gd name="csX40" fmla="*/ 27272 w 838201"/>
                  <a:gd name="csY40" fmla="*/ 152362 h 343023"/>
                  <a:gd name="csX41" fmla="*/ 27196 w 838201"/>
                  <a:gd name="csY41" fmla="*/ 152200 h 34302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Lst>
                <a:rect l="l" t="t" r="r" b="b"/>
                <a:pathLst>
                  <a:path w="838201" h="343023">
                    <a:moveTo>
                      <a:pt x="742952" y="171412"/>
                    </a:moveTo>
                    <a:cubicBezTo>
                      <a:pt x="785036" y="171412"/>
                      <a:pt x="819152" y="205528"/>
                      <a:pt x="819152" y="247612"/>
                    </a:cubicBezTo>
                    <a:lnTo>
                      <a:pt x="819152" y="304914"/>
                    </a:lnTo>
                    <a:cubicBezTo>
                      <a:pt x="819152" y="315436"/>
                      <a:pt x="810623" y="323964"/>
                      <a:pt x="800102" y="323964"/>
                    </a:cubicBezTo>
                    <a:lnTo>
                      <a:pt x="750696" y="323964"/>
                    </a:lnTo>
                    <a:cubicBezTo>
                      <a:pt x="751861" y="330197"/>
                      <a:pt x="752457" y="336522"/>
                      <a:pt x="752477" y="342862"/>
                    </a:cubicBezTo>
                    <a:lnTo>
                      <a:pt x="752477" y="343024"/>
                    </a:lnTo>
                    <a:lnTo>
                      <a:pt x="800102" y="343024"/>
                    </a:lnTo>
                    <a:cubicBezTo>
                      <a:pt x="821116" y="342956"/>
                      <a:pt x="838134" y="325938"/>
                      <a:pt x="838202" y="304924"/>
                    </a:cubicBezTo>
                    <a:lnTo>
                      <a:pt x="838202" y="247774"/>
                    </a:lnTo>
                    <a:cubicBezTo>
                      <a:pt x="838055" y="195166"/>
                      <a:pt x="795464" y="152545"/>
                      <a:pt x="742857" y="152362"/>
                    </a:cubicBezTo>
                    <a:lnTo>
                      <a:pt x="663894" y="152362"/>
                    </a:lnTo>
                    <a:cubicBezTo>
                      <a:pt x="653772" y="152688"/>
                      <a:pt x="644020" y="148546"/>
                      <a:pt x="637224" y="141037"/>
                    </a:cubicBezTo>
                    <a:lnTo>
                      <a:pt x="517209" y="21974"/>
                    </a:lnTo>
                    <a:cubicBezTo>
                      <a:pt x="502796" y="7665"/>
                      <a:pt x="483224" y="-232"/>
                      <a:pt x="462917" y="67"/>
                    </a:cubicBezTo>
                    <a:lnTo>
                      <a:pt x="305154" y="67"/>
                    </a:lnTo>
                    <a:cubicBezTo>
                      <a:pt x="305030" y="67"/>
                      <a:pt x="304926" y="0"/>
                      <a:pt x="304802" y="0"/>
                    </a:cubicBezTo>
                    <a:cubicBezTo>
                      <a:pt x="304678" y="0"/>
                      <a:pt x="304583" y="67"/>
                      <a:pt x="304459" y="67"/>
                    </a:cubicBezTo>
                    <a:lnTo>
                      <a:pt x="183834" y="67"/>
                    </a:lnTo>
                    <a:cubicBezTo>
                      <a:pt x="163561" y="-48"/>
                      <a:pt x="144058" y="7822"/>
                      <a:pt x="129542" y="21974"/>
                    </a:cubicBezTo>
                    <a:lnTo>
                      <a:pt x="11432" y="141037"/>
                    </a:lnTo>
                    <a:cubicBezTo>
                      <a:pt x="4026" y="148308"/>
                      <a:pt x="-100" y="158281"/>
                      <a:pt x="2" y="168659"/>
                    </a:cubicBezTo>
                    <a:lnTo>
                      <a:pt x="2" y="266767"/>
                    </a:lnTo>
                    <a:cubicBezTo>
                      <a:pt x="138" y="308795"/>
                      <a:pt x="34174" y="342830"/>
                      <a:pt x="76202" y="342967"/>
                    </a:cubicBezTo>
                    <a:lnTo>
                      <a:pt x="85727" y="342967"/>
                    </a:lnTo>
                    <a:lnTo>
                      <a:pt x="85727" y="342862"/>
                    </a:lnTo>
                    <a:cubicBezTo>
                      <a:pt x="85751" y="336525"/>
                      <a:pt x="86350" y="330202"/>
                      <a:pt x="87518" y="323974"/>
                    </a:cubicBezTo>
                    <a:lnTo>
                      <a:pt x="76202" y="323974"/>
                    </a:lnTo>
                    <a:cubicBezTo>
                      <a:pt x="44639" y="323974"/>
                      <a:pt x="19052" y="298387"/>
                      <a:pt x="19052" y="266824"/>
                    </a:cubicBezTo>
                    <a:lnTo>
                      <a:pt x="19052" y="171412"/>
                    </a:lnTo>
                    <a:close/>
                    <a:moveTo>
                      <a:pt x="503817" y="35471"/>
                    </a:moveTo>
                    <a:lnTo>
                      <a:pt x="621622" y="152362"/>
                    </a:lnTo>
                    <a:lnTo>
                      <a:pt x="314327" y="152362"/>
                    </a:lnTo>
                    <a:lnTo>
                      <a:pt x="314327" y="19079"/>
                    </a:lnTo>
                    <a:lnTo>
                      <a:pt x="462917" y="19079"/>
                    </a:lnTo>
                    <a:cubicBezTo>
                      <a:pt x="478209" y="18767"/>
                      <a:pt x="492973" y="24684"/>
                      <a:pt x="503817" y="35471"/>
                    </a:cubicBezTo>
                    <a:close/>
                    <a:moveTo>
                      <a:pt x="143029" y="35414"/>
                    </a:moveTo>
                    <a:cubicBezTo>
                      <a:pt x="153952" y="24812"/>
                      <a:pt x="168613" y="18942"/>
                      <a:pt x="183834" y="19079"/>
                    </a:cubicBezTo>
                    <a:lnTo>
                      <a:pt x="295277" y="19079"/>
                    </a:lnTo>
                    <a:lnTo>
                      <a:pt x="295277" y="152362"/>
                    </a:lnTo>
                    <a:lnTo>
                      <a:pt x="27272" y="152362"/>
                    </a:lnTo>
                    <a:cubicBezTo>
                      <a:pt x="27139" y="152362"/>
                      <a:pt x="27110" y="152286"/>
                      <a:pt x="27196" y="152200"/>
                    </a:cubicBezTo>
                    <a:close/>
                  </a:path>
                </a:pathLst>
              </a:custGeom>
              <a:solidFill>
                <a:srgbClr val="000000"/>
              </a:solidFill>
              <a:ln w="9525" cap="flat">
                <a:solidFill>
                  <a:schemeClr val="accent1"/>
                </a:solidFill>
                <a:prstDash val="solid"/>
                <a:miter/>
              </a:ln>
            </p:spPr>
            <p:txBody>
              <a:bodyPr/>
              <a:lstStyle/>
              <a:p>
                <a:endParaRPr lang="nl-NL"/>
              </a:p>
            </p:txBody>
          </p:sp>
          <p:sp>
            <p:nvSpPr>
              <p:cNvPr id="22" name="Vrije vorm: vorm 21">
                <a:extLst>
                  <a:ext uri="{FF2B5EF4-FFF2-40B4-BE49-F238E27FC236}">
                    <a16:creationId xmlns:a16="http://schemas.microsoft.com/office/drawing/2014/main" id="{563660A2-F0E9-E0D3-FEE2-F7EAEC7C174F}"/>
                  </a:ext>
                </a:extLst>
              </p:cNvPr>
              <p:cNvSpPr/>
              <p:nvPr/>
            </p:nvSpPr>
            <p:spPr>
              <a:xfrm>
                <a:off x="6817080" y="2377930"/>
                <a:ext cx="171450" cy="171450"/>
              </a:xfrm>
              <a:custGeom>
                <a:avLst/>
                <a:gdLst>
                  <a:gd name="csX0" fmla="*/ 85725 w 171450"/>
                  <a:gd name="csY0" fmla="*/ 0 h 171450"/>
                  <a:gd name="csX1" fmla="*/ 0 w 171450"/>
                  <a:gd name="csY1" fmla="*/ 85725 h 171450"/>
                  <a:gd name="csX2" fmla="*/ 85725 w 171450"/>
                  <a:gd name="csY2" fmla="*/ 171450 h 171450"/>
                  <a:gd name="csX3" fmla="*/ 171450 w 171450"/>
                  <a:gd name="csY3" fmla="*/ 85725 h 171450"/>
                  <a:gd name="csX4" fmla="*/ 85725 w 171450"/>
                  <a:gd name="csY4" fmla="*/ 0 h 171450"/>
                  <a:gd name="csX5" fmla="*/ 85725 w 171450"/>
                  <a:gd name="csY5" fmla="*/ 152400 h 171450"/>
                  <a:gd name="csX6" fmla="*/ 19050 w 171450"/>
                  <a:gd name="csY6" fmla="*/ 85725 h 171450"/>
                  <a:gd name="csX7" fmla="*/ 85725 w 171450"/>
                  <a:gd name="csY7" fmla="*/ 19050 h 171450"/>
                  <a:gd name="csX8" fmla="*/ 152400 w 171450"/>
                  <a:gd name="csY8" fmla="*/ 85725 h 171450"/>
                  <a:gd name="csX9" fmla="*/ 85725 w 171450"/>
                  <a:gd name="csY9" fmla="*/ 152400 h 17145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Lst>
                <a:rect l="l" t="t" r="r" b="b"/>
                <a:pathLst>
                  <a:path w="171450" h="171450">
                    <a:moveTo>
                      <a:pt x="85725" y="0"/>
                    </a:moveTo>
                    <a:cubicBezTo>
                      <a:pt x="38380" y="0"/>
                      <a:pt x="0" y="38380"/>
                      <a:pt x="0" y="85725"/>
                    </a:cubicBezTo>
                    <a:cubicBezTo>
                      <a:pt x="0" y="133070"/>
                      <a:pt x="38380" y="171450"/>
                      <a:pt x="85725" y="171450"/>
                    </a:cubicBezTo>
                    <a:cubicBezTo>
                      <a:pt x="133070" y="171450"/>
                      <a:pt x="171450" y="133070"/>
                      <a:pt x="171450" y="85725"/>
                    </a:cubicBezTo>
                    <a:cubicBezTo>
                      <a:pt x="171402" y="38400"/>
                      <a:pt x="133050" y="48"/>
                      <a:pt x="85725" y="0"/>
                    </a:cubicBezTo>
                    <a:close/>
                    <a:moveTo>
                      <a:pt x="85725" y="152400"/>
                    </a:moveTo>
                    <a:cubicBezTo>
                      <a:pt x="48901" y="152400"/>
                      <a:pt x="19050" y="122549"/>
                      <a:pt x="19050" y="85725"/>
                    </a:cubicBezTo>
                    <a:cubicBezTo>
                      <a:pt x="19050" y="48901"/>
                      <a:pt x="48901" y="19050"/>
                      <a:pt x="85725" y="19050"/>
                    </a:cubicBezTo>
                    <a:cubicBezTo>
                      <a:pt x="122549" y="19050"/>
                      <a:pt x="152400" y="48901"/>
                      <a:pt x="152400" y="85725"/>
                    </a:cubicBezTo>
                    <a:cubicBezTo>
                      <a:pt x="152400" y="122549"/>
                      <a:pt x="122549" y="152400"/>
                      <a:pt x="85725" y="152400"/>
                    </a:cubicBezTo>
                    <a:close/>
                  </a:path>
                </a:pathLst>
              </a:custGeom>
              <a:solidFill>
                <a:srgbClr val="000000"/>
              </a:solidFill>
              <a:ln w="9525" cap="flat">
                <a:solidFill>
                  <a:schemeClr val="accent1"/>
                </a:solidFill>
                <a:prstDash val="solid"/>
                <a:miter/>
              </a:ln>
            </p:spPr>
            <p:txBody>
              <a:bodyPr/>
              <a:lstStyle/>
              <a:p>
                <a:endParaRPr lang="nl-NL"/>
              </a:p>
            </p:txBody>
          </p:sp>
        </p:grpSp>
        <p:sp>
          <p:nvSpPr>
            <p:cNvPr id="42" name="Tekstvak 41">
              <a:extLst>
                <a:ext uri="{FF2B5EF4-FFF2-40B4-BE49-F238E27FC236}">
                  <a16:creationId xmlns:a16="http://schemas.microsoft.com/office/drawing/2014/main" id="{BF6ED352-4A08-5393-CBF6-E7965F7AEBA2}"/>
                </a:ext>
              </a:extLst>
            </p:cNvPr>
            <p:cNvSpPr txBox="1"/>
            <p:nvPr/>
          </p:nvSpPr>
          <p:spPr>
            <a:xfrm>
              <a:off x="2923756" y="1984194"/>
              <a:ext cx="1995716" cy="369332"/>
            </a:xfrm>
            <a:prstGeom prst="rect">
              <a:avLst/>
            </a:prstGeom>
            <a:noFill/>
            <a:ln>
              <a:solidFill>
                <a:schemeClr val="accent1"/>
              </a:solidFill>
            </a:ln>
          </p:spPr>
          <p:txBody>
            <a:bodyPr wrap="square" rtlCol="0">
              <a:spAutoFit/>
            </a:bodyPr>
            <a:lstStyle/>
            <a:p>
              <a:r>
                <a:rPr lang="nl-NL"/>
                <a:t>XXX Rijbewijzen</a:t>
              </a:r>
            </a:p>
          </p:txBody>
        </p:sp>
      </p:grpSp>
      <p:grpSp>
        <p:nvGrpSpPr>
          <p:cNvPr id="48" name="Groep 47">
            <a:extLst>
              <a:ext uri="{FF2B5EF4-FFF2-40B4-BE49-F238E27FC236}">
                <a16:creationId xmlns:a16="http://schemas.microsoft.com/office/drawing/2014/main" id="{F5781ED7-8DC6-1D5D-81C8-7E781F53253F}"/>
              </a:ext>
            </a:extLst>
          </p:cNvPr>
          <p:cNvGrpSpPr/>
          <p:nvPr/>
        </p:nvGrpSpPr>
        <p:grpSpPr>
          <a:xfrm>
            <a:off x="691278" y="1599148"/>
            <a:ext cx="1995716" cy="1299825"/>
            <a:chOff x="643108" y="1599148"/>
            <a:chExt cx="1995716" cy="1299825"/>
          </a:xfrm>
        </p:grpSpPr>
        <p:grpSp>
          <p:nvGrpSpPr>
            <p:cNvPr id="23" name="Graphic 12" descr="Adresboek silhouet">
              <a:extLst>
                <a:ext uri="{FF2B5EF4-FFF2-40B4-BE49-F238E27FC236}">
                  <a16:creationId xmlns:a16="http://schemas.microsoft.com/office/drawing/2014/main" id="{2E19073F-71A8-66E7-0850-B753A0BBC3D8}"/>
                </a:ext>
              </a:extLst>
            </p:cNvPr>
            <p:cNvGrpSpPr/>
            <p:nvPr/>
          </p:nvGrpSpPr>
          <p:grpSpPr>
            <a:xfrm>
              <a:off x="1164717" y="1599148"/>
              <a:ext cx="590550" cy="723528"/>
              <a:chOff x="6986130" y="2118354"/>
              <a:chExt cx="590550" cy="723528"/>
            </a:xfrm>
            <a:solidFill>
              <a:srgbClr val="000000"/>
            </a:solidFill>
          </p:grpSpPr>
          <p:sp>
            <p:nvSpPr>
              <p:cNvPr id="24" name="Vrije vorm: vorm 23">
                <a:extLst>
                  <a:ext uri="{FF2B5EF4-FFF2-40B4-BE49-F238E27FC236}">
                    <a16:creationId xmlns:a16="http://schemas.microsoft.com/office/drawing/2014/main" id="{AD2D89EA-4226-1BFA-9002-E366EE17F31F}"/>
                  </a:ext>
                </a:extLst>
              </p:cNvPr>
              <p:cNvSpPr/>
              <p:nvPr/>
            </p:nvSpPr>
            <p:spPr>
              <a:xfrm>
                <a:off x="6986130" y="2118354"/>
                <a:ext cx="590550" cy="723528"/>
              </a:xfrm>
              <a:custGeom>
                <a:avLst/>
                <a:gdLst>
                  <a:gd name="csX0" fmla="*/ 542744 w 590550"/>
                  <a:gd name="csY0" fmla="*/ 0 h 723528"/>
                  <a:gd name="csX1" fmla="*/ 0 w 590550"/>
                  <a:gd name="csY1" fmla="*/ 0 h 723528"/>
                  <a:gd name="csX2" fmla="*/ 0 w 590550"/>
                  <a:gd name="csY2" fmla="*/ 723529 h 723528"/>
                  <a:gd name="csX3" fmla="*/ 542744 w 590550"/>
                  <a:gd name="csY3" fmla="*/ 723529 h 723528"/>
                  <a:gd name="csX4" fmla="*/ 590550 w 590550"/>
                  <a:gd name="csY4" fmla="*/ 675904 h 723528"/>
                  <a:gd name="csX5" fmla="*/ 590550 w 590550"/>
                  <a:gd name="csY5" fmla="*/ 47625 h 723528"/>
                  <a:gd name="csX6" fmla="*/ 542744 w 590550"/>
                  <a:gd name="csY6" fmla="*/ 0 h 723528"/>
                  <a:gd name="csX7" fmla="*/ 19050 w 590550"/>
                  <a:gd name="csY7" fmla="*/ 19050 h 723528"/>
                  <a:gd name="csX8" fmla="*/ 88211 w 590550"/>
                  <a:gd name="csY8" fmla="*/ 19050 h 723528"/>
                  <a:gd name="csX9" fmla="*/ 88211 w 590550"/>
                  <a:gd name="csY9" fmla="*/ 704479 h 723528"/>
                  <a:gd name="csX10" fmla="*/ 19050 w 590550"/>
                  <a:gd name="csY10" fmla="*/ 704479 h 723528"/>
                  <a:gd name="csX11" fmla="*/ 571500 w 590550"/>
                  <a:gd name="csY11" fmla="*/ 675923 h 723528"/>
                  <a:gd name="csX12" fmla="*/ 542744 w 590550"/>
                  <a:gd name="csY12" fmla="*/ 704498 h 723528"/>
                  <a:gd name="csX13" fmla="*/ 107261 w 590550"/>
                  <a:gd name="csY13" fmla="*/ 704498 h 723528"/>
                  <a:gd name="csX14" fmla="*/ 107261 w 590550"/>
                  <a:gd name="csY14" fmla="*/ 19050 h 723528"/>
                  <a:gd name="csX15" fmla="*/ 542744 w 590550"/>
                  <a:gd name="csY15" fmla="*/ 19050 h 723528"/>
                  <a:gd name="csX16" fmla="*/ 571500 w 590550"/>
                  <a:gd name="csY16" fmla="*/ 47625 h 72352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Lst>
                <a:rect l="l" t="t" r="r" b="b"/>
                <a:pathLst>
                  <a:path w="590550" h="723528">
                    <a:moveTo>
                      <a:pt x="542744" y="0"/>
                    </a:moveTo>
                    <a:lnTo>
                      <a:pt x="0" y="0"/>
                    </a:lnTo>
                    <a:lnTo>
                      <a:pt x="0" y="723529"/>
                    </a:lnTo>
                    <a:lnTo>
                      <a:pt x="542744" y="723529"/>
                    </a:lnTo>
                    <a:cubicBezTo>
                      <a:pt x="569087" y="723555"/>
                      <a:pt x="590477" y="702246"/>
                      <a:pt x="590550" y="675904"/>
                    </a:cubicBezTo>
                    <a:lnTo>
                      <a:pt x="590550" y="47625"/>
                    </a:lnTo>
                    <a:cubicBezTo>
                      <a:pt x="590477" y="21283"/>
                      <a:pt x="569087" y="-26"/>
                      <a:pt x="542744" y="0"/>
                    </a:cubicBezTo>
                    <a:close/>
                    <a:moveTo>
                      <a:pt x="19050" y="19050"/>
                    </a:moveTo>
                    <a:lnTo>
                      <a:pt x="88211" y="19050"/>
                    </a:lnTo>
                    <a:lnTo>
                      <a:pt x="88211" y="704479"/>
                    </a:lnTo>
                    <a:lnTo>
                      <a:pt x="19050" y="704479"/>
                    </a:lnTo>
                    <a:close/>
                    <a:moveTo>
                      <a:pt x="571500" y="675923"/>
                    </a:moveTo>
                    <a:cubicBezTo>
                      <a:pt x="571437" y="691748"/>
                      <a:pt x="558570" y="704535"/>
                      <a:pt x="542744" y="704498"/>
                    </a:cubicBezTo>
                    <a:lnTo>
                      <a:pt x="107261" y="704498"/>
                    </a:lnTo>
                    <a:lnTo>
                      <a:pt x="107261" y="19050"/>
                    </a:lnTo>
                    <a:lnTo>
                      <a:pt x="542744" y="19050"/>
                    </a:lnTo>
                    <a:cubicBezTo>
                      <a:pt x="558570" y="19013"/>
                      <a:pt x="571437" y="31799"/>
                      <a:pt x="571500" y="47625"/>
                    </a:cubicBezTo>
                    <a:close/>
                  </a:path>
                </a:pathLst>
              </a:custGeom>
              <a:solidFill>
                <a:srgbClr val="000000"/>
              </a:solidFill>
              <a:ln w="9525" cap="flat">
                <a:solidFill>
                  <a:schemeClr val="accent1"/>
                </a:solidFill>
                <a:prstDash val="solid"/>
                <a:miter/>
              </a:ln>
            </p:spPr>
            <p:txBody>
              <a:bodyPr/>
              <a:lstStyle/>
              <a:p>
                <a:endParaRPr lang="nl-NL"/>
              </a:p>
            </p:txBody>
          </p:sp>
          <p:sp>
            <p:nvSpPr>
              <p:cNvPr id="25" name="Vrije vorm: vorm 24">
                <a:extLst>
                  <a:ext uri="{FF2B5EF4-FFF2-40B4-BE49-F238E27FC236}">
                    <a16:creationId xmlns:a16="http://schemas.microsoft.com/office/drawing/2014/main" id="{25B33AB7-E4A9-63C7-F330-31579979ABBF}"/>
                  </a:ext>
                </a:extLst>
              </p:cNvPr>
              <p:cNvSpPr/>
              <p:nvPr/>
            </p:nvSpPr>
            <p:spPr>
              <a:xfrm>
                <a:off x="7242790" y="2323038"/>
                <a:ext cx="145656" cy="145655"/>
              </a:xfrm>
              <a:custGeom>
                <a:avLst/>
                <a:gdLst>
                  <a:gd name="csX0" fmla="*/ 73190 w 145656"/>
                  <a:gd name="csY0" fmla="*/ 145655 h 145655"/>
                  <a:gd name="csX1" fmla="*/ 145655 w 145656"/>
                  <a:gd name="csY1" fmla="*/ 72466 h 145655"/>
                  <a:gd name="csX2" fmla="*/ 72466 w 145656"/>
                  <a:gd name="csY2" fmla="*/ 1 h 145655"/>
                  <a:gd name="csX3" fmla="*/ 0 w 145656"/>
                  <a:gd name="csY3" fmla="*/ 72827 h 145655"/>
                  <a:gd name="csX4" fmla="*/ 73190 w 145656"/>
                  <a:gd name="csY4" fmla="*/ 145655 h 145655"/>
                  <a:gd name="csX5" fmla="*/ 73190 w 145656"/>
                  <a:gd name="csY5" fmla="*/ 19049 h 145655"/>
                  <a:gd name="csX6" fmla="*/ 126605 w 145656"/>
                  <a:gd name="csY6" fmla="*/ 73188 h 145655"/>
                  <a:gd name="csX7" fmla="*/ 72466 w 145656"/>
                  <a:gd name="csY7" fmla="*/ 126602 h 145655"/>
                  <a:gd name="csX8" fmla="*/ 19050 w 145656"/>
                  <a:gd name="csY8" fmla="*/ 72827 h 145655"/>
                  <a:gd name="csX9" fmla="*/ 73190 w 145656"/>
                  <a:gd name="csY9" fmla="*/ 19049 h 145655"/>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Lst>
                <a:rect l="l" t="t" r="r" b="b"/>
                <a:pathLst>
                  <a:path w="145656" h="145655">
                    <a:moveTo>
                      <a:pt x="73190" y="145655"/>
                    </a:moveTo>
                    <a:cubicBezTo>
                      <a:pt x="113411" y="145455"/>
                      <a:pt x="145855" y="112687"/>
                      <a:pt x="145655" y="72466"/>
                    </a:cubicBezTo>
                    <a:cubicBezTo>
                      <a:pt x="145455" y="32245"/>
                      <a:pt x="112687" y="-199"/>
                      <a:pt x="72466" y="1"/>
                    </a:cubicBezTo>
                    <a:cubicBezTo>
                      <a:pt x="32387" y="200"/>
                      <a:pt x="1" y="32747"/>
                      <a:pt x="0" y="72827"/>
                    </a:cubicBezTo>
                    <a:cubicBezTo>
                      <a:pt x="100" y="113148"/>
                      <a:pt x="32868" y="145755"/>
                      <a:pt x="73190" y="145655"/>
                    </a:cubicBezTo>
                    <a:close/>
                    <a:moveTo>
                      <a:pt x="73190" y="19049"/>
                    </a:moveTo>
                    <a:cubicBezTo>
                      <a:pt x="102890" y="19249"/>
                      <a:pt x="126805" y="43487"/>
                      <a:pt x="126605" y="73188"/>
                    </a:cubicBezTo>
                    <a:cubicBezTo>
                      <a:pt x="126405" y="102888"/>
                      <a:pt x="102166" y="126802"/>
                      <a:pt x="72466" y="126602"/>
                    </a:cubicBezTo>
                    <a:cubicBezTo>
                      <a:pt x="42908" y="126404"/>
                      <a:pt x="19051" y="102386"/>
                      <a:pt x="19050" y="72827"/>
                    </a:cubicBezTo>
                    <a:cubicBezTo>
                      <a:pt x="19186" y="43042"/>
                      <a:pt x="43404" y="18985"/>
                      <a:pt x="73190" y="19049"/>
                    </a:cubicBezTo>
                    <a:close/>
                  </a:path>
                </a:pathLst>
              </a:custGeom>
              <a:solidFill>
                <a:srgbClr val="000000"/>
              </a:solidFill>
              <a:ln w="9525" cap="flat">
                <a:solidFill>
                  <a:schemeClr val="accent1"/>
                </a:solidFill>
                <a:prstDash val="solid"/>
                <a:miter/>
              </a:ln>
            </p:spPr>
            <p:txBody>
              <a:bodyPr/>
              <a:lstStyle/>
              <a:p>
                <a:endParaRPr lang="nl-NL"/>
              </a:p>
            </p:txBody>
          </p:sp>
          <p:sp>
            <p:nvSpPr>
              <p:cNvPr id="26" name="Vrije vorm: vorm 25">
                <a:extLst>
                  <a:ext uri="{FF2B5EF4-FFF2-40B4-BE49-F238E27FC236}">
                    <a16:creationId xmlns:a16="http://schemas.microsoft.com/office/drawing/2014/main" id="{72370C31-8AC2-C548-AA75-CC617937674C}"/>
                  </a:ext>
                </a:extLst>
              </p:cNvPr>
              <p:cNvSpPr/>
              <p:nvPr/>
            </p:nvSpPr>
            <p:spPr>
              <a:xfrm>
                <a:off x="7169610" y="2486782"/>
                <a:ext cx="292769" cy="145656"/>
              </a:xfrm>
              <a:custGeom>
                <a:avLst/>
                <a:gdLst>
                  <a:gd name="csX0" fmla="*/ 278130 w 292769"/>
                  <a:gd name="csY0" fmla="*/ 43701 h 145656"/>
                  <a:gd name="csX1" fmla="*/ 206750 w 292769"/>
                  <a:gd name="csY1" fmla="*/ 9144 h 145656"/>
                  <a:gd name="csX2" fmla="*/ 146371 w 292769"/>
                  <a:gd name="csY2" fmla="*/ 0 h 145656"/>
                  <a:gd name="csX3" fmla="*/ 14640 w 292769"/>
                  <a:gd name="csY3" fmla="*/ 43701 h 145656"/>
                  <a:gd name="csX4" fmla="*/ 0 w 292769"/>
                  <a:gd name="csY4" fmla="*/ 72828 h 145656"/>
                  <a:gd name="csX5" fmla="*/ 0 w 292769"/>
                  <a:gd name="csY5" fmla="*/ 145656 h 145656"/>
                  <a:gd name="csX6" fmla="*/ 292770 w 292769"/>
                  <a:gd name="csY6" fmla="*/ 145656 h 145656"/>
                  <a:gd name="csX7" fmla="*/ 292770 w 292769"/>
                  <a:gd name="csY7" fmla="*/ 72828 h 145656"/>
                  <a:gd name="csX8" fmla="*/ 278130 w 292769"/>
                  <a:gd name="csY8" fmla="*/ 43701 h 145656"/>
                  <a:gd name="csX9" fmla="*/ 273720 w 292769"/>
                  <a:gd name="csY9" fmla="*/ 126606 h 145656"/>
                  <a:gd name="csX10" fmla="*/ 19031 w 292769"/>
                  <a:gd name="csY10" fmla="*/ 126606 h 145656"/>
                  <a:gd name="csX11" fmla="*/ 19031 w 292769"/>
                  <a:gd name="csY11" fmla="*/ 72828 h 145656"/>
                  <a:gd name="csX12" fmla="*/ 26203 w 292769"/>
                  <a:gd name="csY12" fmla="*/ 58826 h 145656"/>
                  <a:gd name="csX13" fmla="*/ 90973 w 292769"/>
                  <a:gd name="csY13" fmla="*/ 27527 h 145656"/>
                  <a:gd name="csX14" fmla="*/ 146380 w 292769"/>
                  <a:gd name="csY14" fmla="*/ 19050 h 145656"/>
                  <a:gd name="csX15" fmla="*/ 201625 w 292769"/>
                  <a:gd name="csY15" fmla="*/ 27470 h 145656"/>
                  <a:gd name="csX16" fmla="*/ 266395 w 292769"/>
                  <a:gd name="csY16" fmla="*/ 58664 h 145656"/>
                  <a:gd name="csX17" fmla="*/ 273720 w 292769"/>
                  <a:gd name="csY17" fmla="*/ 72828 h 14565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Lst>
                <a:rect l="l" t="t" r="r" b="b"/>
                <a:pathLst>
                  <a:path w="292769" h="145656">
                    <a:moveTo>
                      <a:pt x="278130" y="43701"/>
                    </a:moveTo>
                    <a:cubicBezTo>
                      <a:pt x="256887" y="27523"/>
                      <a:pt x="232615" y="15772"/>
                      <a:pt x="206750" y="9144"/>
                    </a:cubicBezTo>
                    <a:cubicBezTo>
                      <a:pt x="187183" y="3139"/>
                      <a:pt x="166837" y="58"/>
                      <a:pt x="146371" y="0"/>
                    </a:cubicBezTo>
                    <a:cubicBezTo>
                      <a:pt x="99056" y="938"/>
                      <a:pt x="53133" y="16172"/>
                      <a:pt x="14640" y="43701"/>
                    </a:cubicBezTo>
                    <a:cubicBezTo>
                      <a:pt x="5614" y="50703"/>
                      <a:pt x="233" y="61407"/>
                      <a:pt x="0" y="72828"/>
                    </a:cubicBezTo>
                    <a:lnTo>
                      <a:pt x="0" y="145656"/>
                    </a:lnTo>
                    <a:lnTo>
                      <a:pt x="292770" y="145656"/>
                    </a:lnTo>
                    <a:lnTo>
                      <a:pt x="292770" y="72828"/>
                    </a:lnTo>
                    <a:cubicBezTo>
                      <a:pt x="292555" y="61403"/>
                      <a:pt x="287170" y="50691"/>
                      <a:pt x="278130" y="43701"/>
                    </a:cubicBezTo>
                    <a:close/>
                    <a:moveTo>
                      <a:pt x="273720" y="126606"/>
                    </a:moveTo>
                    <a:lnTo>
                      <a:pt x="19031" y="126606"/>
                    </a:lnTo>
                    <a:lnTo>
                      <a:pt x="19031" y="72828"/>
                    </a:lnTo>
                    <a:cubicBezTo>
                      <a:pt x="19285" y="67344"/>
                      <a:pt x="21901" y="62237"/>
                      <a:pt x="26203" y="58826"/>
                    </a:cubicBezTo>
                    <a:cubicBezTo>
                      <a:pt x="45890" y="44842"/>
                      <a:pt x="67784" y="34262"/>
                      <a:pt x="90973" y="27527"/>
                    </a:cubicBezTo>
                    <a:cubicBezTo>
                      <a:pt x="108983" y="22251"/>
                      <a:pt x="127617" y="19401"/>
                      <a:pt x="146380" y="19050"/>
                    </a:cubicBezTo>
                    <a:cubicBezTo>
                      <a:pt x="165109" y="19128"/>
                      <a:pt x="183724" y="21965"/>
                      <a:pt x="201625" y="27470"/>
                    </a:cubicBezTo>
                    <a:cubicBezTo>
                      <a:pt x="225097" y="33397"/>
                      <a:pt x="247128" y="44007"/>
                      <a:pt x="266395" y="58664"/>
                    </a:cubicBezTo>
                    <a:cubicBezTo>
                      <a:pt x="270823" y="62060"/>
                      <a:pt x="273508" y="67252"/>
                      <a:pt x="273720" y="72828"/>
                    </a:cubicBezTo>
                    <a:close/>
                  </a:path>
                </a:pathLst>
              </a:custGeom>
              <a:solidFill>
                <a:srgbClr val="000000"/>
              </a:solidFill>
              <a:ln w="9525" cap="flat">
                <a:solidFill>
                  <a:schemeClr val="accent1"/>
                </a:solidFill>
                <a:prstDash val="solid"/>
                <a:miter/>
              </a:ln>
            </p:spPr>
            <p:txBody>
              <a:bodyPr/>
              <a:lstStyle/>
              <a:p>
                <a:endParaRPr lang="nl-NL"/>
              </a:p>
            </p:txBody>
          </p:sp>
        </p:grpSp>
        <p:sp>
          <p:nvSpPr>
            <p:cNvPr id="43" name="Tekstvak 42">
              <a:extLst>
                <a:ext uri="{FF2B5EF4-FFF2-40B4-BE49-F238E27FC236}">
                  <a16:creationId xmlns:a16="http://schemas.microsoft.com/office/drawing/2014/main" id="{B22EBA6D-6C4F-C391-D8A8-6B405DE69EAA}"/>
                </a:ext>
              </a:extLst>
            </p:cNvPr>
            <p:cNvSpPr txBox="1"/>
            <p:nvPr/>
          </p:nvSpPr>
          <p:spPr>
            <a:xfrm>
              <a:off x="643108" y="2252642"/>
              <a:ext cx="1995716" cy="646331"/>
            </a:xfrm>
            <a:prstGeom prst="rect">
              <a:avLst/>
            </a:prstGeom>
            <a:noFill/>
            <a:ln>
              <a:solidFill>
                <a:schemeClr val="accent1"/>
              </a:solidFill>
            </a:ln>
          </p:spPr>
          <p:txBody>
            <a:bodyPr wrap="square" rtlCol="0">
              <a:spAutoFit/>
            </a:bodyPr>
            <a:lstStyle/>
            <a:p>
              <a:r>
                <a:rPr lang="nl-NL"/>
                <a:t>XXX Paspoort/ID kaart</a:t>
              </a:r>
            </a:p>
          </p:txBody>
        </p:sp>
      </p:grpSp>
      <p:grpSp>
        <p:nvGrpSpPr>
          <p:cNvPr id="47" name="Groep 46">
            <a:extLst>
              <a:ext uri="{FF2B5EF4-FFF2-40B4-BE49-F238E27FC236}">
                <a16:creationId xmlns:a16="http://schemas.microsoft.com/office/drawing/2014/main" id="{082CF581-0038-690A-C63F-5C058E5D8F34}"/>
              </a:ext>
            </a:extLst>
          </p:cNvPr>
          <p:cNvGrpSpPr/>
          <p:nvPr/>
        </p:nvGrpSpPr>
        <p:grpSpPr>
          <a:xfrm>
            <a:off x="2608064" y="4809530"/>
            <a:ext cx="3121266" cy="1339673"/>
            <a:chOff x="545478" y="2642299"/>
            <a:chExt cx="3121266" cy="1339673"/>
          </a:xfrm>
        </p:grpSpPr>
        <p:pic>
          <p:nvPicPr>
            <p:cNvPr id="7" name="Graphic 6" descr="Trouwringen silhouet">
              <a:extLst>
                <a:ext uri="{FF2B5EF4-FFF2-40B4-BE49-F238E27FC236}">
                  <a16:creationId xmlns:a16="http://schemas.microsoft.com/office/drawing/2014/main" id="{28BF8A86-278A-A79D-B3D0-0D2BA885B6E4}"/>
                </a:ext>
              </a:extLst>
            </p:cNvPr>
            <p:cNvPicPr>
              <a:picLocks noChangeAspect="1"/>
            </p:cNvPicPr>
            <p:nvPr/>
          </p:nvPicPr>
          <p:blipFill>
            <a:blip r:embed="rId11">
              <a:extLst>
                <a:ext uri="{96DAC541-7B7A-43D3-8B79-37D633B846F1}">
                  <asvg:svgBlip xmlns:asvg="http://schemas.microsoft.com/office/drawing/2016/SVG/main" r:embed="rId12"/>
                </a:ext>
              </a:extLst>
            </a:blip>
            <a:stretch>
              <a:fillRect/>
            </a:stretch>
          </p:blipFill>
          <p:spPr>
            <a:xfrm>
              <a:off x="890997" y="2642299"/>
              <a:ext cx="914400" cy="914400"/>
            </a:xfrm>
            <a:prstGeom prst="rect">
              <a:avLst/>
            </a:prstGeom>
          </p:spPr>
        </p:pic>
        <p:sp>
          <p:nvSpPr>
            <p:cNvPr id="44" name="Tekstvak 43">
              <a:extLst>
                <a:ext uri="{FF2B5EF4-FFF2-40B4-BE49-F238E27FC236}">
                  <a16:creationId xmlns:a16="http://schemas.microsoft.com/office/drawing/2014/main" id="{01A6DD85-1320-5497-E294-192E6BD30075}"/>
                </a:ext>
              </a:extLst>
            </p:cNvPr>
            <p:cNvSpPr txBox="1"/>
            <p:nvPr/>
          </p:nvSpPr>
          <p:spPr>
            <a:xfrm>
              <a:off x="545478" y="3335641"/>
              <a:ext cx="3121266" cy="646331"/>
            </a:xfrm>
            <a:prstGeom prst="rect">
              <a:avLst/>
            </a:prstGeom>
            <a:noFill/>
            <a:ln>
              <a:solidFill>
                <a:schemeClr val="accent1"/>
              </a:solidFill>
            </a:ln>
          </p:spPr>
          <p:txBody>
            <a:bodyPr wrap="square" rtlCol="0">
              <a:spAutoFit/>
            </a:bodyPr>
            <a:lstStyle/>
            <a:p>
              <a:r>
                <a:rPr lang="nl-NL"/>
                <a:t>XXX Huwelijk/geregistreerd partnerschap</a:t>
              </a:r>
            </a:p>
          </p:txBody>
        </p:sp>
      </p:grpSp>
      <p:grpSp>
        <p:nvGrpSpPr>
          <p:cNvPr id="46" name="Groep 45">
            <a:extLst>
              <a:ext uri="{FF2B5EF4-FFF2-40B4-BE49-F238E27FC236}">
                <a16:creationId xmlns:a16="http://schemas.microsoft.com/office/drawing/2014/main" id="{0F0DC2C0-EAE4-B9DF-82EB-F7DAC0111B26}"/>
              </a:ext>
            </a:extLst>
          </p:cNvPr>
          <p:cNvGrpSpPr/>
          <p:nvPr/>
        </p:nvGrpSpPr>
        <p:grpSpPr>
          <a:xfrm>
            <a:off x="398509" y="3636434"/>
            <a:ext cx="1995716" cy="1128976"/>
            <a:chOff x="496347" y="4019777"/>
            <a:chExt cx="1995716" cy="1128976"/>
          </a:xfrm>
        </p:grpSpPr>
        <p:grpSp>
          <p:nvGrpSpPr>
            <p:cNvPr id="14" name="Graphic 8" descr="Scène in de voorstad silhouet">
              <a:extLst>
                <a:ext uri="{FF2B5EF4-FFF2-40B4-BE49-F238E27FC236}">
                  <a16:creationId xmlns:a16="http://schemas.microsoft.com/office/drawing/2014/main" id="{D58CE550-10BE-6662-A504-49C599892666}"/>
                </a:ext>
              </a:extLst>
            </p:cNvPr>
            <p:cNvGrpSpPr/>
            <p:nvPr/>
          </p:nvGrpSpPr>
          <p:grpSpPr>
            <a:xfrm>
              <a:off x="1038511" y="4019777"/>
              <a:ext cx="842962" cy="628650"/>
              <a:chOff x="6562305" y="1837405"/>
              <a:chExt cx="842962" cy="628650"/>
            </a:xfrm>
            <a:solidFill>
              <a:srgbClr val="000000"/>
            </a:solidFill>
          </p:grpSpPr>
          <p:sp>
            <p:nvSpPr>
              <p:cNvPr id="15" name="Vrije vorm: vorm 14">
                <a:extLst>
                  <a:ext uri="{FF2B5EF4-FFF2-40B4-BE49-F238E27FC236}">
                    <a16:creationId xmlns:a16="http://schemas.microsoft.com/office/drawing/2014/main" id="{E9A1E4D4-4542-9E54-EE95-6FA342C7BC51}"/>
                  </a:ext>
                </a:extLst>
              </p:cNvPr>
              <p:cNvSpPr/>
              <p:nvPr/>
            </p:nvSpPr>
            <p:spPr>
              <a:xfrm>
                <a:off x="6733755" y="2237455"/>
                <a:ext cx="95250" cy="95250"/>
              </a:xfrm>
              <a:custGeom>
                <a:avLst/>
                <a:gdLst>
                  <a:gd name="csX0" fmla="*/ 95250 w 95250"/>
                  <a:gd name="csY0" fmla="*/ 95250 h 95250"/>
                  <a:gd name="csX1" fmla="*/ 0 w 95250"/>
                  <a:gd name="csY1" fmla="*/ 95250 h 95250"/>
                  <a:gd name="csX2" fmla="*/ 0 w 95250"/>
                  <a:gd name="csY2" fmla="*/ 0 h 95250"/>
                  <a:gd name="csX3" fmla="*/ 95250 w 95250"/>
                  <a:gd name="csY3" fmla="*/ 0 h 95250"/>
                  <a:gd name="csX4" fmla="*/ 19050 w 95250"/>
                  <a:gd name="csY4" fmla="*/ 76200 h 95250"/>
                  <a:gd name="csX5" fmla="*/ 76200 w 95250"/>
                  <a:gd name="csY5" fmla="*/ 76200 h 95250"/>
                  <a:gd name="csX6" fmla="*/ 76200 w 95250"/>
                  <a:gd name="csY6" fmla="*/ 19050 h 95250"/>
                  <a:gd name="csX7" fmla="*/ 19050 w 95250"/>
                  <a:gd name="csY7" fmla="*/ 19050 h 9525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95250" h="95250">
                    <a:moveTo>
                      <a:pt x="95250" y="95250"/>
                    </a:moveTo>
                    <a:lnTo>
                      <a:pt x="0" y="95250"/>
                    </a:lnTo>
                    <a:lnTo>
                      <a:pt x="0" y="0"/>
                    </a:lnTo>
                    <a:lnTo>
                      <a:pt x="95250" y="0"/>
                    </a:lnTo>
                    <a:close/>
                    <a:moveTo>
                      <a:pt x="19050" y="76200"/>
                    </a:moveTo>
                    <a:lnTo>
                      <a:pt x="76200" y="76200"/>
                    </a:lnTo>
                    <a:lnTo>
                      <a:pt x="76200" y="19050"/>
                    </a:lnTo>
                    <a:lnTo>
                      <a:pt x="19050" y="19050"/>
                    </a:lnTo>
                    <a:close/>
                  </a:path>
                </a:pathLst>
              </a:custGeom>
              <a:solidFill>
                <a:srgbClr val="000000"/>
              </a:solidFill>
              <a:ln w="9525" cap="flat">
                <a:solidFill>
                  <a:schemeClr val="accent1"/>
                </a:solidFill>
                <a:prstDash val="solid"/>
                <a:miter/>
              </a:ln>
            </p:spPr>
            <p:txBody>
              <a:bodyPr/>
              <a:lstStyle/>
              <a:p>
                <a:endParaRPr lang="nl-NL"/>
              </a:p>
            </p:txBody>
          </p:sp>
          <p:sp>
            <p:nvSpPr>
              <p:cNvPr id="16" name="Vrije vorm: vorm 15">
                <a:extLst>
                  <a:ext uri="{FF2B5EF4-FFF2-40B4-BE49-F238E27FC236}">
                    <a16:creationId xmlns:a16="http://schemas.microsoft.com/office/drawing/2014/main" id="{0D61AE47-CDF7-BAD0-6AF5-CC0BE81F7277}"/>
                  </a:ext>
                </a:extLst>
              </p:cNvPr>
              <p:cNvSpPr/>
              <p:nvPr/>
            </p:nvSpPr>
            <p:spPr>
              <a:xfrm>
                <a:off x="7019505" y="2237455"/>
                <a:ext cx="95250" cy="95250"/>
              </a:xfrm>
              <a:custGeom>
                <a:avLst/>
                <a:gdLst>
                  <a:gd name="csX0" fmla="*/ 95250 w 95250"/>
                  <a:gd name="csY0" fmla="*/ 95250 h 95250"/>
                  <a:gd name="csX1" fmla="*/ 0 w 95250"/>
                  <a:gd name="csY1" fmla="*/ 95250 h 95250"/>
                  <a:gd name="csX2" fmla="*/ 0 w 95250"/>
                  <a:gd name="csY2" fmla="*/ 0 h 95250"/>
                  <a:gd name="csX3" fmla="*/ 95250 w 95250"/>
                  <a:gd name="csY3" fmla="*/ 0 h 95250"/>
                  <a:gd name="csX4" fmla="*/ 19050 w 95250"/>
                  <a:gd name="csY4" fmla="*/ 76200 h 95250"/>
                  <a:gd name="csX5" fmla="*/ 76200 w 95250"/>
                  <a:gd name="csY5" fmla="*/ 76200 h 95250"/>
                  <a:gd name="csX6" fmla="*/ 76200 w 95250"/>
                  <a:gd name="csY6" fmla="*/ 19050 h 95250"/>
                  <a:gd name="csX7" fmla="*/ 19050 w 95250"/>
                  <a:gd name="csY7" fmla="*/ 19050 h 9525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95250" h="95250">
                    <a:moveTo>
                      <a:pt x="95250" y="95250"/>
                    </a:moveTo>
                    <a:lnTo>
                      <a:pt x="0" y="95250"/>
                    </a:lnTo>
                    <a:lnTo>
                      <a:pt x="0" y="0"/>
                    </a:lnTo>
                    <a:lnTo>
                      <a:pt x="95250" y="0"/>
                    </a:lnTo>
                    <a:close/>
                    <a:moveTo>
                      <a:pt x="19050" y="76200"/>
                    </a:moveTo>
                    <a:lnTo>
                      <a:pt x="76200" y="76200"/>
                    </a:lnTo>
                    <a:lnTo>
                      <a:pt x="76200" y="19050"/>
                    </a:lnTo>
                    <a:lnTo>
                      <a:pt x="19050" y="19050"/>
                    </a:lnTo>
                    <a:close/>
                  </a:path>
                </a:pathLst>
              </a:custGeom>
              <a:solidFill>
                <a:srgbClr val="000000"/>
              </a:solidFill>
              <a:ln w="9525" cap="flat">
                <a:solidFill>
                  <a:schemeClr val="accent1"/>
                </a:solidFill>
                <a:prstDash val="solid"/>
                <a:miter/>
              </a:ln>
            </p:spPr>
            <p:txBody>
              <a:bodyPr/>
              <a:lstStyle/>
              <a:p>
                <a:endParaRPr lang="nl-NL"/>
              </a:p>
            </p:txBody>
          </p:sp>
          <p:sp>
            <p:nvSpPr>
              <p:cNvPr id="17" name="Vrije vorm: vorm 16">
                <a:extLst>
                  <a:ext uri="{FF2B5EF4-FFF2-40B4-BE49-F238E27FC236}">
                    <a16:creationId xmlns:a16="http://schemas.microsoft.com/office/drawing/2014/main" id="{095D67E7-317C-CEE4-2881-AC93EF40538A}"/>
                  </a:ext>
                </a:extLst>
              </p:cNvPr>
              <p:cNvSpPr/>
              <p:nvPr/>
            </p:nvSpPr>
            <p:spPr>
              <a:xfrm>
                <a:off x="6562305" y="1837405"/>
                <a:ext cx="842962" cy="628650"/>
              </a:xfrm>
              <a:custGeom>
                <a:avLst/>
                <a:gdLst>
                  <a:gd name="csX0" fmla="*/ 723900 w 842962"/>
                  <a:gd name="csY0" fmla="*/ 432606 h 628650"/>
                  <a:gd name="csX1" fmla="*/ 734273 w 842962"/>
                  <a:gd name="csY1" fmla="*/ 432606 h 628650"/>
                  <a:gd name="csX2" fmla="*/ 735111 w 842962"/>
                  <a:gd name="csY2" fmla="*/ 432454 h 628650"/>
                  <a:gd name="csX3" fmla="*/ 842963 w 842962"/>
                  <a:gd name="csY3" fmla="*/ 278397 h 628650"/>
                  <a:gd name="csX4" fmla="*/ 714375 w 842962"/>
                  <a:gd name="csY4" fmla="*/ 0 h 628650"/>
                  <a:gd name="csX5" fmla="*/ 585788 w 842962"/>
                  <a:gd name="csY5" fmla="*/ 278397 h 628650"/>
                  <a:gd name="csX6" fmla="*/ 693620 w 842962"/>
                  <a:gd name="csY6" fmla="*/ 432492 h 628650"/>
                  <a:gd name="csX7" fmla="*/ 704850 w 842962"/>
                  <a:gd name="csY7" fmla="*/ 432492 h 628650"/>
                  <a:gd name="csX8" fmla="*/ 704850 w 842962"/>
                  <a:gd name="csY8" fmla="*/ 609600 h 628650"/>
                  <a:gd name="csX9" fmla="*/ 628650 w 842962"/>
                  <a:gd name="csY9" fmla="*/ 609600 h 628650"/>
                  <a:gd name="csX10" fmla="*/ 628650 w 842962"/>
                  <a:gd name="csY10" fmla="*/ 434978 h 628650"/>
                  <a:gd name="csX11" fmla="*/ 609600 w 842962"/>
                  <a:gd name="csY11" fmla="*/ 418662 h 628650"/>
                  <a:gd name="csX12" fmla="*/ 609600 w 842962"/>
                  <a:gd name="csY12" fmla="*/ 609600 h 628650"/>
                  <a:gd name="csX13" fmla="*/ 419100 w 842962"/>
                  <a:gd name="csY13" fmla="*/ 609600 h 628650"/>
                  <a:gd name="csX14" fmla="*/ 419100 w 842962"/>
                  <a:gd name="csY14" fmla="*/ 400050 h 628650"/>
                  <a:gd name="csX15" fmla="*/ 304800 w 842962"/>
                  <a:gd name="csY15" fmla="*/ 400050 h 628650"/>
                  <a:gd name="csX16" fmla="*/ 304800 w 842962"/>
                  <a:gd name="csY16" fmla="*/ 609600 h 628650"/>
                  <a:gd name="csX17" fmla="*/ 133350 w 842962"/>
                  <a:gd name="csY17" fmla="*/ 609600 h 628650"/>
                  <a:gd name="csX18" fmla="*/ 133350 w 842962"/>
                  <a:gd name="csY18" fmla="*/ 347205 h 628650"/>
                  <a:gd name="csX19" fmla="*/ 362131 w 842962"/>
                  <a:gd name="csY19" fmla="*/ 118424 h 628650"/>
                  <a:gd name="csX20" fmla="*/ 562432 w 842962"/>
                  <a:gd name="csY20" fmla="*/ 318726 h 628650"/>
                  <a:gd name="csX21" fmla="*/ 557917 w 842962"/>
                  <a:gd name="csY21" fmla="*/ 287293 h 628650"/>
                  <a:gd name="csX22" fmla="*/ 362131 w 842962"/>
                  <a:gd name="csY22" fmla="*/ 91440 h 628650"/>
                  <a:gd name="csX23" fmla="*/ 114300 w 842962"/>
                  <a:gd name="csY23" fmla="*/ 339319 h 628650"/>
                  <a:gd name="csX24" fmla="*/ 114300 w 842962"/>
                  <a:gd name="csY24" fmla="*/ 339319 h 628650"/>
                  <a:gd name="csX25" fmla="*/ 79686 w 842962"/>
                  <a:gd name="csY25" fmla="*/ 373932 h 628650"/>
                  <a:gd name="csX26" fmla="*/ 55245 w 842962"/>
                  <a:gd name="csY26" fmla="*/ 349139 h 628650"/>
                  <a:gd name="csX27" fmla="*/ 362188 w 842962"/>
                  <a:gd name="csY27" fmla="*/ 42224 h 628650"/>
                  <a:gd name="csX28" fmla="*/ 559994 w 842962"/>
                  <a:gd name="csY28" fmla="*/ 240030 h 628650"/>
                  <a:gd name="csX29" fmla="*/ 564366 w 842962"/>
                  <a:gd name="csY29" fmla="*/ 217475 h 628650"/>
                  <a:gd name="csX30" fmla="*/ 362188 w 842962"/>
                  <a:gd name="csY30" fmla="*/ 15240 h 628650"/>
                  <a:gd name="csX31" fmla="*/ 28442 w 842962"/>
                  <a:gd name="csY31" fmla="*/ 349034 h 628650"/>
                  <a:gd name="csX32" fmla="*/ 79581 w 842962"/>
                  <a:gd name="csY32" fmla="*/ 401003 h 628650"/>
                  <a:gd name="csX33" fmla="*/ 114300 w 842962"/>
                  <a:gd name="csY33" fmla="*/ 366255 h 628650"/>
                  <a:gd name="csX34" fmla="*/ 114300 w 842962"/>
                  <a:gd name="csY34" fmla="*/ 609600 h 628650"/>
                  <a:gd name="csX35" fmla="*/ 0 w 842962"/>
                  <a:gd name="csY35" fmla="*/ 609600 h 628650"/>
                  <a:gd name="csX36" fmla="*/ 0 w 842962"/>
                  <a:gd name="csY36" fmla="*/ 628650 h 628650"/>
                  <a:gd name="csX37" fmla="*/ 838200 w 842962"/>
                  <a:gd name="csY37" fmla="*/ 628650 h 628650"/>
                  <a:gd name="csX38" fmla="*/ 838200 w 842962"/>
                  <a:gd name="csY38" fmla="*/ 609600 h 628650"/>
                  <a:gd name="csX39" fmla="*/ 723900 w 842962"/>
                  <a:gd name="csY39" fmla="*/ 609600 h 628650"/>
                  <a:gd name="csX40" fmla="*/ 696201 w 842962"/>
                  <a:gd name="csY40" fmla="*/ 413556 h 628650"/>
                  <a:gd name="csX41" fmla="*/ 604838 w 842962"/>
                  <a:gd name="csY41" fmla="*/ 278397 h 628650"/>
                  <a:gd name="csX42" fmla="*/ 714023 w 842962"/>
                  <a:gd name="csY42" fmla="*/ 19021 h 628650"/>
                  <a:gd name="csX43" fmla="*/ 823913 w 842962"/>
                  <a:gd name="csY43" fmla="*/ 278397 h 628650"/>
                  <a:gd name="csX44" fmla="*/ 732558 w 842962"/>
                  <a:gd name="csY44" fmla="*/ 413595 h 628650"/>
                  <a:gd name="csX45" fmla="*/ 723900 w 842962"/>
                  <a:gd name="csY45" fmla="*/ 413595 h 628650"/>
                  <a:gd name="csX46" fmla="*/ 723900 w 842962"/>
                  <a:gd name="csY46" fmla="*/ 350825 h 628650"/>
                  <a:gd name="csX47" fmla="*/ 794033 w 842962"/>
                  <a:gd name="csY47" fmla="*/ 280683 h 628650"/>
                  <a:gd name="csX48" fmla="*/ 780564 w 842962"/>
                  <a:gd name="csY48" fmla="*/ 267214 h 628650"/>
                  <a:gd name="csX49" fmla="*/ 723900 w 842962"/>
                  <a:gd name="csY49" fmla="*/ 323850 h 628650"/>
                  <a:gd name="csX50" fmla="*/ 723900 w 842962"/>
                  <a:gd name="csY50" fmla="*/ 161925 h 628650"/>
                  <a:gd name="csX51" fmla="*/ 704850 w 842962"/>
                  <a:gd name="csY51" fmla="*/ 161925 h 628650"/>
                  <a:gd name="csX52" fmla="*/ 704850 w 842962"/>
                  <a:gd name="csY52" fmla="*/ 272082 h 628650"/>
                  <a:gd name="csX53" fmla="*/ 656273 w 842962"/>
                  <a:gd name="csY53" fmla="*/ 223504 h 628650"/>
                  <a:gd name="csX54" fmla="*/ 642842 w 842962"/>
                  <a:gd name="csY54" fmla="*/ 237011 h 628650"/>
                  <a:gd name="csX55" fmla="*/ 704850 w 842962"/>
                  <a:gd name="csY55" fmla="*/ 299018 h 628650"/>
                  <a:gd name="csX56" fmla="*/ 704850 w 842962"/>
                  <a:gd name="csY56" fmla="*/ 413595 h 628650"/>
                  <a:gd name="csX57" fmla="*/ 400050 w 842962"/>
                  <a:gd name="csY57" fmla="*/ 609600 h 628650"/>
                  <a:gd name="csX58" fmla="*/ 323850 w 842962"/>
                  <a:gd name="csY58" fmla="*/ 609600 h 628650"/>
                  <a:gd name="csX59" fmla="*/ 323850 w 842962"/>
                  <a:gd name="csY59" fmla="*/ 419100 h 628650"/>
                  <a:gd name="csX60" fmla="*/ 400050 w 842962"/>
                  <a:gd name="csY60" fmla="*/ 419100 h 62865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 ang="0">
                    <a:pos x="csX51" y="csY51"/>
                  </a:cxn>
                  <a:cxn ang="0">
                    <a:pos x="csX52" y="csY52"/>
                  </a:cxn>
                  <a:cxn ang="0">
                    <a:pos x="csX53" y="csY53"/>
                  </a:cxn>
                  <a:cxn ang="0">
                    <a:pos x="csX54" y="csY54"/>
                  </a:cxn>
                  <a:cxn ang="0">
                    <a:pos x="csX55" y="csY55"/>
                  </a:cxn>
                  <a:cxn ang="0">
                    <a:pos x="csX56" y="csY56"/>
                  </a:cxn>
                  <a:cxn ang="0">
                    <a:pos x="csX57" y="csY57"/>
                  </a:cxn>
                  <a:cxn ang="0">
                    <a:pos x="csX58" y="csY58"/>
                  </a:cxn>
                  <a:cxn ang="0">
                    <a:pos x="csX59" y="csY59"/>
                  </a:cxn>
                  <a:cxn ang="0">
                    <a:pos x="csX60" y="csY60"/>
                  </a:cxn>
                </a:cxnLst>
                <a:rect l="l" t="t" r="r" b="b"/>
                <a:pathLst>
                  <a:path w="842962" h="628650">
                    <a:moveTo>
                      <a:pt x="723900" y="432606"/>
                    </a:moveTo>
                    <a:lnTo>
                      <a:pt x="734273" y="432606"/>
                    </a:lnTo>
                    <a:lnTo>
                      <a:pt x="735111" y="432454"/>
                    </a:lnTo>
                    <a:cubicBezTo>
                      <a:pt x="799624" y="420881"/>
                      <a:pt x="842963" y="358950"/>
                      <a:pt x="842963" y="278397"/>
                    </a:cubicBezTo>
                    <a:cubicBezTo>
                      <a:pt x="842963" y="192538"/>
                      <a:pt x="754037" y="0"/>
                      <a:pt x="714375" y="0"/>
                    </a:cubicBezTo>
                    <a:cubicBezTo>
                      <a:pt x="674713" y="0"/>
                      <a:pt x="585788" y="192538"/>
                      <a:pt x="585788" y="278397"/>
                    </a:cubicBezTo>
                    <a:cubicBezTo>
                      <a:pt x="585788" y="358854"/>
                      <a:pt x="629117" y="420786"/>
                      <a:pt x="693620" y="432492"/>
                    </a:cubicBezTo>
                    <a:lnTo>
                      <a:pt x="704850" y="432492"/>
                    </a:lnTo>
                    <a:lnTo>
                      <a:pt x="704850" y="609600"/>
                    </a:lnTo>
                    <a:lnTo>
                      <a:pt x="628650" y="609600"/>
                    </a:lnTo>
                    <a:lnTo>
                      <a:pt x="628650" y="434978"/>
                    </a:lnTo>
                    <a:cubicBezTo>
                      <a:pt x="621861" y="430075"/>
                      <a:pt x="615488" y="424617"/>
                      <a:pt x="609600" y="418662"/>
                    </a:cubicBezTo>
                    <a:lnTo>
                      <a:pt x="609600" y="609600"/>
                    </a:lnTo>
                    <a:lnTo>
                      <a:pt x="419100" y="609600"/>
                    </a:lnTo>
                    <a:lnTo>
                      <a:pt x="419100" y="400050"/>
                    </a:lnTo>
                    <a:lnTo>
                      <a:pt x="304800" y="400050"/>
                    </a:lnTo>
                    <a:lnTo>
                      <a:pt x="304800" y="609600"/>
                    </a:lnTo>
                    <a:lnTo>
                      <a:pt x="133350" y="609600"/>
                    </a:lnTo>
                    <a:lnTo>
                      <a:pt x="133350" y="347205"/>
                    </a:lnTo>
                    <a:lnTo>
                      <a:pt x="362131" y="118424"/>
                    </a:lnTo>
                    <a:lnTo>
                      <a:pt x="562432" y="318726"/>
                    </a:lnTo>
                    <a:cubicBezTo>
                      <a:pt x="560202" y="308365"/>
                      <a:pt x="558694" y="297862"/>
                      <a:pt x="557917" y="287293"/>
                    </a:cubicBezTo>
                    <a:lnTo>
                      <a:pt x="362131" y="91440"/>
                    </a:lnTo>
                    <a:lnTo>
                      <a:pt x="114300" y="339319"/>
                    </a:lnTo>
                    <a:lnTo>
                      <a:pt x="114300" y="339319"/>
                    </a:lnTo>
                    <a:lnTo>
                      <a:pt x="79686" y="373932"/>
                    </a:lnTo>
                    <a:lnTo>
                      <a:pt x="55245" y="349139"/>
                    </a:lnTo>
                    <a:lnTo>
                      <a:pt x="362188" y="42224"/>
                    </a:lnTo>
                    <a:lnTo>
                      <a:pt x="559994" y="240030"/>
                    </a:lnTo>
                    <a:cubicBezTo>
                      <a:pt x="561118" y="233001"/>
                      <a:pt x="562594" y="225447"/>
                      <a:pt x="564366" y="217475"/>
                    </a:cubicBezTo>
                    <a:lnTo>
                      <a:pt x="362188" y="15240"/>
                    </a:lnTo>
                    <a:lnTo>
                      <a:pt x="28442" y="349034"/>
                    </a:lnTo>
                    <a:lnTo>
                      <a:pt x="79581" y="401003"/>
                    </a:lnTo>
                    <a:lnTo>
                      <a:pt x="114300" y="366255"/>
                    </a:lnTo>
                    <a:lnTo>
                      <a:pt x="114300" y="609600"/>
                    </a:lnTo>
                    <a:lnTo>
                      <a:pt x="0" y="609600"/>
                    </a:lnTo>
                    <a:lnTo>
                      <a:pt x="0" y="628650"/>
                    </a:lnTo>
                    <a:lnTo>
                      <a:pt x="838200" y="628650"/>
                    </a:lnTo>
                    <a:lnTo>
                      <a:pt x="838200" y="609600"/>
                    </a:lnTo>
                    <a:lnTo>
                      <a:pt x="723900" y="609600"/>
                    </a:lnTo>
                    <a:close/>
                    <a:moveTo>
                      <a:pt x="696201" y="413556"/>
                    </a:moveTo>
                    <a:cubicBezTo>
                      <a:pt x="641518" y="403193"/>
                      <a:pt x="604838" y="348986"/>
                      <a:pt x="604838" y="278397"/>
                    </a:cubicBezTo>
                    <a:cubicBezTo>
                      <a:pt x="604838" y="193558"/>
                      <a:pt x="691887" y="24174"/>
                      <a:pt x="714023" y="19021"/>
                    </a:cubicBezTo>
                    <a:cubicBezTo>
                      <a:pt x="736883" y="24184"/>
                      <a:pt x="823913" y="193586"/>
                      <a:pt x="823913" y="278397"/>
                    </a:cubicBezTo>
                    <a:cubicBezTo>
                      <a:pt x="823913" y="349072"/>
                      <a:pt x="787241" y="403279"/>
                      <a:pt x="732558" y="413595"/>
                    </a:cubicBezTo>
                    <a:lnTo>
                      <a:pt x="723900" y="413595"/>
                    </a:lnTo>
                    <a:lnTo>
                      <a:pt x="723900" y="350825"/>
                    </a:lnTo>
                    <a:lnTo>
                      <a:pt x="794033" y="280683"/>
                    </a:lnTo>
                    <a:lnTo>
                      <a:pt x="780564" y="267214"/>
                    </a:lnTo>
                    <a:lnTo>
                      <a:pt x="723900" y="323850"/>
                    </a:lnTo>
                    <a:lnTo>
                      <a:pt x="723900" y="161925"/>
                    </a:lnTo>
                    <a:lnTo>
                      <a:pt x="704850" y="161925"/>
                    </a:lnTo>
                    <a:lnTo>
                      <a:pt x="704850" y="272082"/>
                    </a:lnTo>
                    <a:lnTo>
                      <a:pt x="656273" y="223504"/>
                    </a:lnTo>
                    <a:lnTo>
                      <a:pt x="642842" y="237011"/>
                    </a:lnTo>
                    <a:lnTo>
                      <a:pt x="704850" y="299018"/>
                    </a:lnTo>
                    <a:lnTo>
                      <a:pt x="704850" y="413595"/>
                    </a:lnTo>
                    <a:close/>
                    <a:moveTo>
                      <a:pt x="400050" y="609600"/>
                    </a:moveTo>
                    <a:lnTo>
                      <a:pt x="323850" y="609600"/>
                    </a:lnTo>
                    <a:lnTo>
                      <a:pt x="323850" y="419100"/>
                    </a:lnTo>
                    <a:lnTo>
                      <a:pt x="400050" y="419100"/>
                    </a:lnTo>
                    <a:close/>
                  </a:path>
                </a:pathLst>
              </a:custGeom>
              <a:solidFill>
                <a:srgbClr val="000000"/>
              </a:solidFill>
              <a:ln w="9525" cap="flat">
                <a:solidFill>
                  <a:schemeClr val="accent1"/>
                </a:solidFill>
                <a:prstDash val="solid"/>
                <a:miter/>
              </a:ln>
            </p:spPr>
            <p:txBody>
              <a:bodyPr/>
              <a:lstStyle/>
              <a:p>
                <a:endParaRPr lang="nl-NL"/>
              </a:p>
            </p:txBody>
          </p:sp>
        </p:grpSp>
        <p:sp>
          <p:nvSpPr>
            <p:cNvPr id="45" name="Tekstvak 44">
              <a:extLst>
                <a:ext uri="{FF2B5EF4-FFF2-40B4-BE49-F238E27FC236}">
                  <a16:creationId xmlns:a16="http://schemas.microsoft.com/office/drawing/2014/main" id="{39DFEAE1-02A0-0A4F-1DDA-77B97FE32937}"/>
                </a:ext>
              </a:extLst>
            </p:cNvPr>
            <p:cNvSpPr txBox="1"/>
            <p:nvPr/>
          </p:nvSpPr>
          <p:spPr>
            <a:xfrm>
              <a:off x="496347" y="4779421"/>
              <a:ext cx="1995716" cy="369332"/>
            </a:xfrm>
            <a:prstGeom prst="rect">
              <a:avLst/>
            </a:prstGeom>
            <a:noFill/>
            <a:ln>
              <a:solidFill>
                <a:schemeClr val="accent1"/>
              </a:solidFill>
            </a:ln>
          </p:spPr>
          <p:txBody>
            <a:bodyPr wrap="square" rtlCol="0">
              <a:spAutoFit/>
            </a:bodyPr>
            <a:lstStyle/>
            <a:p>
              <a:r>
                <a:rPr lang="nl-NL"/>
                <a:t>XXX Verhuizingen</a:t>
              </a:r>
            </a:p>
          </p:txBody>
        </p:sp>
      </p:grpSp>
      <p:grpSp>
        <p:nvGrpSpPr>
          <p:cNvPr id="65" name="Groep 64">
            <a:extLst>
              <a:ext uri="{FF2B5EF4-FFF2-40B4-BE49-F238E27FC236}">
                <a16:creationId xmlns:a16="http://schemas.microsoft.com/office/drawing/2014/main" id="{E08D030C-3D5B-1243-9AD6-F42EFBAB6387}"/>
              </a:ext>
            </a:extLst>
          </p:cNvPr>
          <p:cNvGrpSpPr/>
          <p:nvPr/>
        </p:nvGrpSpPr>
        <p:grpSpPr>
          <a:xfrm>
            <a:off x="4739489" y="3684828"/>
            <a:ext cx="1995716" cy="1381538"/>
            <a:chOff x="5833194" y="3448440"/>
            <a:chExt cx="1995716" cy="1381538"/>
          </a:xfrm>
        </p:grpSpPr>
        <p:pic>
          <p:nvPicPr>
            <p:cNvPr id="54" name="Graphic 53" descr="Groep silhouet">
              <a:extLst>
                <a:ext uri="{FF2B5EF4-FFF2-40B4-BE49-F238E27FC236}">
                  <a16:creationId xmlns:a16="http://schemas.microsoft.com/office/drawing/2014/main" id="{FF2125AF-0DD4-D483-8F4B-E57473499625}"/>
                </a:ext>
              </a:extLst>
            </p:cNvPr>
            <p:cNvPicPr>
              <a:picLocks noChangeAspect="1"/>
            </p:cNvPicPr>
            <p:nvPr/>
          </p:nvPicPr>
          <p:blipFill>
            <a:blip r:embed="rId13">
              <a:extLst>
                <a:ext uri="{96DAC541-7B7A-43D3-8B79-37D633B846F1}">
                  <asvg:svgBlip xmlns:asvg="http://schemas.microsoft.com/office/drawing/2016/SVG/main" r:embed="rId14"/>
                </a:ext>
              </a:extLst>
            </a:blip>
            <a:stretch>
              <a:fillRect/>
            </a:stretch>
          </p:blipFill>
          <p:spPr>
            <a:xfrm>
              <a:off x="6181828" y="3448440"/>
              <a:ext cx="1042416" cy="1042416"/>
            </a:xfrm>
            <a:prstGeom prst="rect">
              <a:avLst/>
            </a:prstGeom>
          </p:spPr>
        </p:pic>
        <p:sp>
          <p:nvSpPr>
            <p:cNvPr id="55" name="Tekstvak 54">
              <a:extLst>
                <a:ext uri="{FF2B5EF4-FFF2-40B4-BE49-F238E27FC236}">
                  <a16:creationId xmlns:a16="http://schemas.microsoft.com/office/drawing/2014/main" id="{86783C30-2E60-CE94-B1A9-1C66BD0422B2}"/>
                </a:ext>
              </a:extLst>
            </p:cNvPr>
            <p:cNvSpPr txBox="1"/>
            <p:nvPr/>
          </p:nvSpPr>
          <p:spPr>
            <a:xfrm>
              <a:off x="5833194" y="4460646"/>
              <a:ext cx="1995716" cy="369332"/>
            </a:xfrm>
            <a:prstGeom prst="rect">
              <a:avLst/>
            </a:prstGeom>
            <a:noFill/>
            <a:ln>
              <a:solidFill>
                <a:schemeClr val="accent1"/>
              </a:solidFill>
            </a:ln>
          </p:spPr>
          <p:txBody>
            <a:bodyPr wrap="square" rtlCol="0">
              <a:spAutoFit/>
            </a:bodyPr>
            <a:lstStyle/>
            <a:p>
              <a:r>
                <a:rPr lang="nl-NL"/>
                <a:t>XXX bezoekers</a:t>
              </a:r>
            </a:p>
          </p:txBody>
        </p:sp>
      </p:grpSp>
      <p:grpSp>
        <p:nvGrpSpPr>
          <p:cNvPr id="66" name="Groep 65">
            <a:extLst>
              <a:ext uri="{FF2B5EF4-FFF2-40B4-BE49-F238E27FC236}">
                <a16:creationId xmlns:a16="http://schemas.microsoft.com/office/drawing/2014/main" id="{75161276-1AB0-EA22-E356-7FCE3A2DC340}"/>
              </a:ext>
            </a:extLst>
          </p:cNvPr>
          <p:cNvGrpSpPr/>
          <p:nvPr/>
        </p:nvGrpSpPr>
        <p:grpSpPr>
          <a:xfrm>
            <a:off x="8077925" y="429590"/>
            <a:ext cx="2346616" cy="1616555"/>
            <a:chOff x="7152717" y="2314062"/>
            <a:chExt cx="1995716" cy="1616555"/>
          </a:xfrm>
        </p:grpSpPr>
        <p:pic>
          <p:nvPicPr>
            <p:cNvPr id="57" name="Graphic 56" descr="Luidspreker silhouet">
              <a:extLst>
                <a:ext uri="{FF2B5EF4-FFF2-40B4-BE49-F238E27FC236}">
                  <a16:creationId xmlns:a16="http://schemas.microsoft.com/office/drawing/2014/main" id="{6B20A089-B75D-9722-40F9-8521E62F5B27}"/>
                </a:ext>
              </a:extLst>
            </p:cNvPr>
            <p:cNvPicPr>
              <a:picLocks noChangeAspect="1"/>
            </p:cNvPicPr>
            <p:nvPr/>
          </p:nvPicPr>
          <p:blipFill>
            <a:blip r:embed="rId15">
              <a:extLst>
                <a:ext uri="{96DAC541-7B7A-43D3-8B79-37D633B846F1}">
                  <asvg:svgBlip xmlns:asvg="http://schemas.microsoft.com/office/drawing/2016/SVG/main" r:embed="rId16"/>
                </a:ext>
              </a:extLst>
            </a:blip>
            <a:stretch>
              <a:fillRect/>
            </a:stretch>
          </p:blipFill>
          <p:spPr>
            <a:xfrm>
              <a:off x="7469023" y="2314062"/>
              <a:ext cx="914400" cy="914400"/>
            </a:xfrm>
            <a:prstGeom prst="rect">
              <a:avLst/>
            </a:prstGeom>
          </p:spPr>
        </p:pic>
        <p:sp>
          <p:nvSpPr>
            <p:cNvPr id="58" name="Tekstvak 57">
              <a:extLst>
                <a:ext uri="{FF2B5EF4-FFF2-40B4-BE49-F238E27FC236}">
                  <a16:creationId xmlns:a16="http://schemas.microsoft.com/office/drawing/2014/main" id="{AA9950CE-F40E-48AB-7EEC-5367A8456F96}"/>
                </a:ext>
              </a:extLst>
            </p:cNvPr>
            <p:cNvSpPr txBox="1"/>
            <p:nvPr/>
          </p:nvSpPr>
          <p:spPr>
            <a:xfrm>
              <a:off x="7152717" y="3007287"/>
              <a:ext cx="1995716" cy="923330"/>
            </a:xfrm>
            <a:prstGeom prst="rect">
              <a:avLst/>
            </a:prstGeom>
            <a:noFill/>
            <a:ln>
              <a:solidFill>
                <a:schemeClr val="accent1"/>
              </a:solidFill>
            </a:ln>
          </p:spPr>
          <p:txBody>
            <a:bodyPr wrap="square" rtlCol="0">
              <a:spAutoFit/>
            </a:bodyPr>
            <a:lstStyle/>
            <a:p>
              <a:r>
                <a:rPr lang="nl-NL"/>
                <a:t>XXX telefoongesprekken</a:t>
              </a:r>
            </a:p>
          </p:txBody>
        </p:sp>
      </p:grpSp>
      <p:grpSp>
        <p:nvGrpSpPr>
          <p:cNvPr id="64" name="Groep 63">
            <a:extLst>
              <a:ext uri="{FF2B5EF4-FFF2-40B4-BE49-F238E27FC236}">
                <a16:creationId xmlns:a16="http://schemas.microsoft.com/office/drawing/2014/main" id="{7B789F2D-C00A-CAD8-E97B-9FA07DAA4A9A}"/>
              </a:ext>
            </a:extLst>
          </p:cNvPr>
          <p:cNvGrpSpPr/>
          <p:nvPr/>
        </p:nvGrpSpPr>
        <p:grpSpPr>
          <a:xfrm>
            <a:off x="7574622" y="4656826"/>
            <a:ext cx="2346617" cy="1437166"/>
            <a:chOff x="7556334" y="4656826"/>
            <a:chExt cx="2346617" cy="1437166"/>
          </a:xfrm>
        </p:grpSpPr>
        <p:pic>
          <p:nvPicPr>
            <p:cNvPr id="62" name="Graphic 61" descr="E-mail silhouet">
              <a:extLst>
                <a:ext uri="{FF2B5EF4-FFF2-40B4-BE49-F238E27FC236}">
                  <a16:creationId xmlns:a16="http://schemas.microsoft.com/office/drawing/2014/main" id="{E2FC552F-7E00-00CE-0CAB-4BDAC1439B03}"/>
                </a:ext>
              </a:extLst>
            </p:cNvPr>
            <p:cNvPicPr>
              <a:picLocks noChangeAspect="1"/>
            </p:cNvPicPr>
            <p:nvPr/>
          </p:nvPicPr>
          <p:blipFill>
            <a:blip r:embed="rId17">
              <a:extLst>
                <a:ext uri="{96DAC541-7B7A-43D3-8B79-37D633B846F1}">
                  <asvg:svgBlip xmlns:asvg="http://schemas.microsoft.com/office/drawing/2016/SVG/main" r:embed="rId18"/>
                </a:ext>
              </a:extLst>
            </a:blip>
            <a:stretch>
              <a:fillRect/>
            </a:stretch>
          </p:blipFill>
          <p:spPr>
            <a:xfrm>
              <a:off x="8077925" y="4656826"/>
              <a:ext cx="914400" cy="914400"/>
            </a:xfrm>
            <a:prstGeom prst="rect">
              <a:avLst/>
            </a:prstGeom>
          </p:spPr>
        </p:pic>
        <p:sp>
          <p:nvSpPr>
            <p:cNvPr id="63" name="Tekstvak 62">
              <a:extLst>
                <a:ext uri="{FF2B5EF4-FFF2-40B4-BE49-F238E27FC236}">
                  <a16:creationId xmlns:a16="http://schemas.microsoft.com/office/drawing/2014/main" id="{DF0E0AB5-581A-558D-B875-2E7000D5C74C}"/>
                </a:ext>
              </a:extLst>
            </p:cNvPr>
            <p:cNvSpPr txBox="1"/>
            <p:nvPr/>
          </p:nvSpPr>
          <p:spPr>
            <a:xfrm>
              <a:off x="7556334" y="5447661"/>
              <a:ext cx="2346617" cy="646331"/>
            </a:xfrm>
            <a:prstGeom prst="rect">
              <a:avLst/>
            </a:prstGeom>
            <a:noFill/>
            <a:ln>
              <a:solidFill>
                <a:schemeClr val="accent1"/>
              </a:solidFill>
            </a:ln>
          </p:spPr>
          <p:txBody>
            <a:bodyPr wrap="square" rtlCol="0">
              <a:spAutoFit/>
            </a:bodyPr>
            <a:lstStyle/>
            <a:p>
              <a:r>
                <a:rPr lang="nl-NL"/>
                <a:t>XXX poststukken/</a:t>
              </a:r>
              <a:r>
                <a:rPr lang="nl-NL" err="1"/>
                <a:t>emails</a:t>
              </a:r>
              <a:endParaRPr lang="nl-NL"/>
            </a:p>
          </p:txBody>
        </p:sp>
      </p:grpSp>
    </p:spTree>
    <p:extLst>
      <p:ext uri="{BB962C8B-B14F-4D97-AF65-F5344CB8AC3E}">
        <p14:creationId xmlns:p14="http://schemas.microsoft.com/office/powerpoint/2010/main" val="435337380"/>
      </p:ext>
    </p:extLst>
  </p:cSld>
  <p:clrMapOvr>
    <a:masterClrMapping/>
  </p:clrMapOvr>
</p:sld>
</file>

<file path=ppt/theme/theme1.xml><?xml version="1.0" encoding="utf-8"?>
<a:theme xmlns:a="http://schemas.openxmlformats.org/drawingml/2006/main" name="Kantoorthema">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Kantoorthema">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lcf76f155ced4ddcb4097134ff3c332f xmlns="0e398f1c-c289-420e-8fd4-0c4f2b1d2dca">
      <Terms xmlns="http://schemas.microsoft.com/office/infopath/2007/PartnerControls"/>
    </lcf76f155ced4ddcb4097134ff3c332f>
    <TaxCatchAll xmlns="d00b4dd0-c7e2-4284-b992-542a861af7d5" xsi:nil="true"/>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11BD2D4F00AC0941AEA1E05C81DA64CB" ma:contentTypeVersion="18" ma:contentTypeDescription="Een nieuw document maken." ma:contentTypeScope="" ma:versionID="c218993fe4ba0f3bfb161177cf99db1c">
  <xsd:schema xmlns:xsd="http://www.w3.org/2001/XMLSchema" xmlns:xs="http://www.w3.org/2001/XMLSchema" xmlns:p="http://schemas.microsoft.com/office/2006/metadata/properties" xmlns:ns2="0e398f1c-c289-420e-8fd4-0c4f2b1d2dca" xmlns:ns3="83db24c1-5376-45cf-b3eb-4e7a14c34096" xmlns:ns4="d00b4dd0-c7e2-4284-b992-542a861af7d5" targetNamespace="http://schemas.microsoft.com/office/2006/metadata/properties" ma:root="true" ma:fieldsID="2bd4bdac759fb990f84bc68eaa26d694" ns2:_="" ns3:_="" ns4:_="">
    <xsd:import namespace="0e398f1c-c289-420e-8fd4-0c4f2b1d2dca"/>
    <xsd:import namespace="83db24c1-5376-45cf-b3eb-4e7a14c34096"/>
    <xsd:import namespace="d00b4dd0-c7e2-4284-b992-542a861af7d5"/>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3:SharedWithUsers" minOccurs="0"/>
                <xsd:element ref="ns3:SharedWithDetails" minOccurs="0"/>
                <xsd:element ref="ns2:MediaServiceDateTaken" minOccurs="0"/>
                <xsd:element ref="ns2:MediaLengthInSeconds" minOccurs="0"/>
                <xsd:element ref="ns2:lcf76f155ced4ddcb4097134ff3c332f" minOccurs="0"/>
                <xsd:element ref="ns4:TaxCatchAll" minOccurs="0"/>
                <xsd:element ref="ns2:MediaServiceOCR" minOccurs="0"/>
                <xsd:element ref="ns2:MediaServiceGenerationTime" minOccurs="0"/>
                <xsd:element ref="ns2:MediaServiceEventHashCode" minOccurs="0"/>
                <xsd:element ref="ns2:MediaServiceLocation" minOccurs="0"/>
                <xsd:element ref="ns2:MediaServiceObjectDetectorVersions" minOccurs="0"/>
                <xsd:element ref="ns2:MediaServiceSearchPropertie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0e398f1c-c289-420e-8fd4-0c4f2b1d2dca"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DateTaken" ma:index="14" nillable="true" ma:displayName="MediaServiceDateTaken" ma:hidden="true" ma:internalName="MediaServiceDateTaken" ma:readOnly="true">
      <xsd:simpleType>
        <xsd:restriction base="dms:Text"/>
      </xsd:simpleType>
    </xsd:element>
    <xsd:element name="MediaLengthInSeconds" ma:index="15" nillable="true" ma:displayName="MediaLengthInSeconds" ma:hidden="true" ma:internalName="MediaLengthInSeconds" ma:readOnly="true">
      <xsd:simpleType>
        <xsd:restriction base="dms:Unknown"/>
      </xsd:simpleType>
    </xsd:element>
    <xsd:element name="lcf76f155ced4ddcb4097134ff3c332f" ma:index="17" nillable="true" ma:taxonomy="true" ma:internalName="lcf76f155ced4ddcb4097134ff3c332f" ma:taxonomyFieldName="MediaServiceImageTags" ma:displayName="Afbeeldingtags" ma:readOnly="false" ma:fieldId="{5cf76f15-5ced-4ddc-b409-7134ff3c332f}" ma:taxonomyMulti="true" ma:sspId="6cb0244e-0782-42f6-983d-56700cda0d07" ma:termSetId="09814cd3-568e-fe90-9814-8d621ff8fb84" ma:anchorId="fba54fb3-c3e1-fe81-a776-ca4b69148c4d" ma:open="true" ma:isKeyword="false">
      <xsd:complexType>
        <xsd:sequence>
          <xsd:element ref="pc:Terms" minOccurs="0" maxOccurs="1"/>
        </xsd:sequence>
      </xsd:complexType>
    </xsd:element>
    <xsd:element name="MediaServiceOCR" ma:index="19" nillable="true" ma:displayName="Extracted Text" ma:internalName="MediaServiceOCR" ma:readOnly="true">
      <xsd:simpleType>
        <xsd:restriction base="dms:Note">
          <xsd:maxLength value="255"/>
        </xsd:restriction>
      </xsd:simpleType>
    </xsd:element>
    <xsd:element name="MediaServiceGenerationTime" ma:index="20" nillable="true" ma:displayName="MediaServiceGenerationTime" ma:hidden="true" ma:internalName="MediaServiceGenerationTime" ma:readOnly="true">
      <xsd:simpleType>
        <xsd:restriction base="dms:Text"/>
      </xsd:simpleType>
    </xsd:element>
    <xsd:element name="MediaServiceEventHashCode" ma:index="21" nillable="true" ma:displayName="MediaServiceEventHashCode" ma:hidden="true" ma:internalName="MediaServiceEventHashCode" ma:readOnly="true">
      <xsd:simpleType>
        <xsd:restriction base="dms:Text"/>
      </xsd:simpleType>
    </xsd:element>
    <xsd:element name="MediaServiceLocation" ma:index="22" nillable="true" ma:displayName="Location" ma:internalName="MediaServiceLocation" ma:readOnly="true">
      <xsd:simpleType>
        <xsd:restriction base="dms:Text"/>
      </xsd:simpleType>
    </xsd:element>
    <xsd:element name="MediaServiceObjectDetectorVersions" ma:index="23"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4" nillable="true" ma:displayName="MediaServiceSearchProperties" ma:hidden="true" ma:internalName="MediaServiceSearchProperties" ma:readOnly="true">
      <xsd:simpleType>
        <xsd:restriction base="dms:Note"/>
      </xsd:simpleType>
    </xsd:element>
    <xsd:element name="MediaServiceBillingMetadata" ma:index="25"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83db24c1-5376-45cf-b3eb-4e7a14c34096" elementFormDefault="qualified">
    <xsd:import namespace="http://schemas.microsoft.com/office/2006/documentManagement/types"/>
    <xsd:import namespace="http://schemas.microsoft.com/office/infopath/2007/PartnerControls"/>
    <xsd:element name="SharedWithUsers" ma:index="12" nillable="true" ma:displayName="Gedeeld met"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3" nillable="true" ma:displayName="Gedeeld met details"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d00b4dd0-c7e2-4284-b992-542a861af7d5" elementFormDefault="qualified">
    <xsd:import namespace="http://schemas.microsoft.com/office/2006/documentManagement/types"/>
    <xsd:import namespace="http://schemas.microsoft.com/office/infopath/2007/PartnerControls"/>
    <xsd:element name="TaxCatchAll" ma:index="18" nillable="true" ma:displayName="Taxonomy Catch All Column" ma:hidden="true" ma:list="{88894f3b-74f5-4027-ac71-3a860ff09b3c}" ma:internalName="TaxCatchAll" ma:showField="CatchAllData" ma:web="d00b4dd0-c7e2-4284-b992-542a861af7d5">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houdstype"/>
        <xsd:element ref="dc:title" minOccurs="0" maxOccurs="1" ma:index="4" ma:displayName="Ti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D1752B2F-2560-4B93-9554-7F0CB153B7FF}">
  <ds:schemaRefs>
    <ds:schemaRef ds:uri="0e398f1c-c289-420e-8fd4-0c4f2b1d2dca"/>
    <ds:schemaRef ds:uri="d00b4dd0-c7e2-4284-b992-542a861af7d5"/>
    <ds:schemaRef ds:uri="http://schemas.microsoft.com/office/2006/metadata/properties"/>
    <ds:schemaRef ds:uri="http://schemas.microsoft.com/office/infopath/2007/PartnerControls"/>
  </ds:schemaRefs>
</ds:datastoreItem>
</file>

<file path=customXml/itemProps2.xml><?xml version="1.0" encoding="utf-8"?>
<ds:datastoreItem xmlns:ds="http://schemas.openxmlformats.org/officeDocument/2006/customXml" ds:itemID="{4D63B312-ACE1-4ABB-8F02-E5026F17DAC5}">
  <ds:schemaRefs>
    <ds:schemaRef ds:uri="0e398f1c-c289-420e-8fd4-0c4f2b1d2dca"/>
    <ds:schemaRef ds:uri="83db24c1-5376-45cf-b3eb-4e7a14c34096"/>
    <ds:schemaRef ds:uri="d00b4dd0-c7e2-4284-b992-542a861af7d5"/>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3.xml><?xml version="1.0" encoding="utf-8"?>
<ds:datastoreItem xmlns:ds="http://schemas.openxmlformats.org/officeDocument/2006/customXml" ds:itemID="{69C882E1-FF7F-49F4-84FA-E19B1F5E818E}">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0</TotalTime>
  <Words>408</Words>
  <Application>Microsoft Office PowerPoint</Application>
  <PresentationFormat>Breedbeeld</PresentationFormat>
  <Paragraphs>44</Paragraphs>
  <Slides>9</Slides>
  <Notes>3</Notes>
  <HiddenSlides>0</HiddenSlides>
  <MMClips>1</MMClips>
  <ScaleCrop>false</ScaleCrop>
  <HeadingPairs>
    <vt:vector size="6" baseType="variant">
      <vt:variant>
        <vt:lpstr>Gebruikte lettertypen</vt:lpstr>
      </vt:variant>
      <vt:variant>
        <vt:i4>3</vt:i4>
      </vt:variant>
      <vt:variant>
        <vt:lpstr>Thema</vt:lpstr>
      </vt:variant>
      <vt:variant>
        <vt:i4>1</vt:i4>
      </vt:variant>
      <vt:variant>
        <vt:lpstr>Diatitels</vt:lpstr>
      </vt:variant>
      <vt:variant>
        <vt:i4>9</vt:i4>
      </vt:variant>
    </vt:vector>
  </HeadingPairs>
  <TitlesOfParts>
    <vt:vector size="13" baseType="lpstr">
      <vt:lpstr>Aptos</vt:lpstr>
      <vt:lpstr>Aptos Display</vt:lpstr>
      <vt:lpstr>Arial</vt:lpstr>
      <vt:lpstr>Kantoorthema</vt:lpstr>
      <vt:lpstr>Het belang van Burgerzaken</vt:lpstr>
      <vt:lpstr>Introductie </vt:lpstr>
      <vt:lpstr>Persoonsregistratie BS en BRP</vt:lpstr>
      <vt:lpstr>Adreskwaliteit</vt:lpstr>
      <vt:lpstr>Privacy en gegevensdeling</vt:lpstr>
      <vt:lpstr>Ontwikkelingen </vt:lpstr>
      <vt:lpstr>Knelpunten: capaciteit en expertise</vt:lpstr>
      <vt:lpstr>We hebben kennis, veel kennis! </vt:lpstr>
      <vt:lpstr>Inkijk in afgelopen jaar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Nancy Schoof</dc:creator>
  <cp:lastModifiedBy>Nancy Schoof</cp:lastModifiedBy>
  <cp:revision>1</cp:revision>
  <dcterms:created xsi:type="dcterms:W3CDTF">2026-02-24T10:25:08Z</dcterms:created>
  <dcterms:modified xsi:type="dcterms:W3CDTF">2026-03-13T07:40:25Z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0x01010011BD2D4F00AC0941AEA1E05C81DA64CB</vt:lpwstr>
  </property>
  <property fmtid="{D5CDD505-2E9C-101B-9397-08002B2CF9AE}" pid="3" name="MediaServiceImageTags">
    <vt:lpwstr/>
  </property>
</Properties>
</file>