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62" r:id="rId2"/>
    <p:sldMasterId id="2147483673" r:id="rId3"/>
    <p:sldMasterId id="2147483735" r:id="rId4"/>
    <p:sldMasterId id="2147483748" r:id="rId5"/>
    <p:sldMasterId id="2147483761" r:id="rId6"/>
    <p:sldMasterId id="2147483773" r:id="rId7"/>
  </p:sldMasterIdLst>
  <p:notesMasterIdLst>
    <p:notesMasterId r:id="rId31"/>
  </p:notesMasterIdLst>
  <p:handoutMasterIdLst>
    <p:handoutMasterId r:id="rId32"/>
  </p:handoutMasterIdLst>
  <p:sldIdLst>
    <p:sldId id="580" r:id="rId8"/>
    <p:sldId id="545" r:id="rId9"/>
    <p:sldId id="554" r:id="rId10"/>
    <p:sldId id="547" r:id="rId11"/>
    <p:sldId id="575" r:id="rId12"/>
    <p:sldId id="570" r:id="rId13"/>
    <p:sldId id="568" r:id="rId14"/>
    <p:sldId id="563" r:id="rId15"/>
    <p:sldId id="572" r:id="rId16"/>
    <p:sldId id="583" r:id="rId17"/>
    <p:sldId id="573" r:id="rId18"/>
    <p:sldId id="581" r:id="rId19"/>
    <p:sldId id="582" r:id="rId20"/>
    <p:sldId id="544" r:id="rId21"/>
    <p:sldId id="548" r:id="rId22"/>
    <p:sldId id="566" r:id="rId23"/>
    <p:sldId id="533" r:id="rId24"/>
    <p:sldId id="537" r:id="rId25"/>
    <p:sldId id="577" r:id="rId26"/>
    <p:sldId id="539" r:id="rId27"/>
    <p:sldId id="538" r:id="rId28"/>
    <p:sldId id="584" r:id="rId29"/>
    <p:sldId id="438" r:id="rId30"/>
  </p:sldIdLst>
  <p:sldSz cx="9144000" cy="6858000" type="screen4x3"/>
  <p:notesSz cx="6805613" cy="9944100"/>
  <p:defaultTextStyle>
    <a:defPPr>
      <a:defRPr lang="nl-NL"/>
    </a:defPPr>
    <a:lvl1pPr algn="l" rtl="0" fontAlgn="base">
      <a:spcBef>
        <a:spcPct val="0"/>
      </a:spcBef>
      <a:spcAft>
        <a:spcPct val="0"/>
      </a:spcAft>
      <a:defRPr kumimoji="1" kern="1200">
        <a:solidFill>
          <a:schemeClr val="tx1"/>
        </a:solidFill>
        <a:latin typeface="Verdana" pitchFamily="34" charset="0"/>
        <a:ea typeface="+mn-ea"/>
        <a:cs typeface="+mn-cs"/>
      </a:defRPr>
    </a:lvl1pPr>
    <a:lvl2pPr marL="457200" algn="l" rtl="0" fontAlgn="base">
      <a:spcBef>
        <a:spcPct val="0"/>
      </a:spcBef>
      <a:spcAft>
        <a:spcPct val="0"/>
      </a:spcAft>
      <a:defRPr kumimoji="1" kern="1200">
        <a:solidFill>
          <a:schemeClr val="tx1"/>
        </a:solidFill>
        <a:latin typeface="Verdana" pitchFamily="34" charset="0"/>
        <a:ea typeface="+mn-ea"/>
        <a:cs typeface="+mn-cs"/>
      </a:defRPr>
    </a:lvl2pPr>
    <a:lvl3pPr marL="914400" algn="l" rtl="0" fontAlgn="base">
      <a:spcBef>
        <a:spcPct val="0"/>
      </a:spcBef>
      <a:spcAft>
        <a:spcPct val="0"/>
      </a:spcAft>
      <a:defRPr kumimoji="1" kern="1200">
        <a:solidFill>
          <a:schemeClr val="tx1"/>
        </a:solidFill>
        <a:latin typeface="Verdana" pitchFamily="34" charset="0"/>
        <a:ea typeface="+mn-ea"/>
        <a:cs typeface="+mn-cs"/>
      </a:defRPr>
    </a:lvl3pPr>
    <a:lvl4pPr marL="1371600" algn="l" rtl="0" fontAlgn="base">
      <a:spcBef>
        <a:spcPct val="0"/>
      </a:spcBef>
      <a:spcAft>
        <a:spcPct val="0"/>
      </a:spcAft>
      <a:defRPr kumimoji="1" kern="1200">
        <a:solidFill>
          <a:schemeClr val="tx1"/>
        </a:solidFill>
        <a:latin typeface="Verdana" pitchFamily="34" charset="0"/>
        <a:ea typeface="+mn-ea"/>
        <a:cs typeface="+mn-cs"/>
      </a:defRPr>
    </a:lvl4pPr>
    <a:lvl5pPr marL="1828800" algn="l" rtl="0" fontAlgn="base">
      <a:spcBef>
        <a:spcPct val="0"/>
      </a:spcBef>
      <a:spcAft>
        <a:spcPct val="0"/>
      </a:spcAft>
      <a:defRPr kumimoji="1" kern="1200">
        <a:solidFill>
          <a:schemeClr val="tx1"/>
        </a:solidFill>
        <a:latin typeface="Verdana" pitchFamily="34" charset="0"/>
        <a:ea typeface="+mn-ea"/>
        <a:cs typeface="+mn-cs"/>
      </a:defRPr>
    </a:lvl5pPr>
    <a:lvl6pPr marL="2286000" algn="l" defTabSz="914400" rtl="0" eaLnBrk="1" latinLnBrk="0" hangingPunct="1">
      <a:defRPr kumimoji="1" kern="1200">
        <a:solidFill>
          <a:schemeClr val="tx1"/>
        </a:solidFill>
        <a:latin typeface="Verdana" pitchFamily="34" charset="0"/>
        <a:ea typeface="+mn-ea"/>
        <a:cs typeface="+mn-cs"/>
      </a:defRPr>
    </a:lvl6pPr>
    <a:lvl7pPr marL="2743200" algn="l" defTabSz="914400" rtl="0" eaLnBrk="1" latinLnBrk="0" hangingPunct="1">
      <a:defRPr kumimoji="1" kern="1200">
        <a:solidFill>
          <a:schemeClr val="tx1"/>
        </a:solidFill>
        <a:latin typeface="Verdana" pitchFamily="34" charset="0"/>
        <a:ea typeface="+mn-ea"/>
        <a:cs typeface="+mn-cs"/>
      </a:defRPr>
    </a:lvl7pPr>
    <a:lvl8pPr marL="3200400" algn="l" defTabSz="914400" rtl="0" eaLnBrk="1" latinLnBrk="0" hangingPunct="1">
      <a:defRPr kumimoji="1" kern="1200">
        <a:solidFill>
          <a:schemeClr val="tx1"/>
        </a:solidFill>
        <a:latin typeface="Verdana" pitchFamily="34" charset="0"/>
        <a:ea typeface="+mn-ea"/>
        <a:cs typeface="+mn-cs"/>
      </a:defRPr>
    </a:lvl8pPr>
    <a:lvl9pPr marL="3657600" algn="l" defTabSz="914400" rtl="0" eaLnBrk="1" latinLnBrk="0" hangingPunct="1">
      <a:defRPr kumimoji="1" kern="1200">
        <a:solidFill>
          <a:schemeClr val="tx1"/>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799">
          <p15:clr>
            <a:srgbClr val="A4A3A4"/>
          </p15:clr>
        </p15:guide>
        <p15:guide id="3" orient="horz" pos="1162">
          <p15:clr>
            <a:srgbClr val="A4A3A4"/>
          </p15:clr>
        </p15:guide>
        <p15:guide id="4" orient="horz" pos="3884">
          <p15:clr>
            <a:srgbClr val="A4A3A4"/>
          </p15:clr>
        </p15:guide>
        <p15:guide id="5" orient="horz" pos="4020">
          <p15:clr>
            <a:srgbClr val="A4A3A4"/>
          </p15:clr>
        </p15:guide>
        <p15:guide id="6" pos="2880">
          <p15:clr>
            <a:srgbClr val="A4A3A4"/>
          </p15:clr>
        </p15:guide>
        <p15:guide id="7" pos="5511">
          <p15:clr>
            <a:srgbClr val="A4A3A4"/>
          </p15:clr>
        </p15:guide>
        <p15:guide id="8" pos="249">
          <p15:clr>
            <a:srgbClr val="A4A3A4"/>
          </p15:clr>
        </p15:guide>
        <p15:guide id="9" pos="3107">
          <p15:clr>
            <a:srgbClr val="A4A3A4"/>
          </p15:clr>
        </p15:guide>
        <p15:guide id="10" pos="3016">
          <p15:clr>
            <a:srgbClr val="A4A3A4"/>
          </p15:clr>
        </p15:guide>
        <p15:guide id="11" pos="2744">
          <p15:clr>
            <a:srgbClr val="A4A3A4"/>
          </p15:clr>
        </p15:guide>
        <p15:guide id="12" pos="2290">
          <p15:clr>
            <a:srgbClr val="A4A3A4"/>
          </p15:clr>
        </p15:guide>
        <p15:guide id="13" pos="2200">
          <p15:clr>
            <a:srgbClr val="A4A3A4"/>
          </p15:clr>
        </p15:guide>
      </p15:sldGuideLst>
    </p:ext>
    <p:ext uri="{2D200454-40CA-4A62-9FC3-DE9A4176ACB9}">
      <p15:notesGuideLst xmlns="" xmlns:p15="http://schemas.microsoft.com/office/powerpoint/2012/main">
        <p15:guide id="1" orient="horz" pos="3132">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rwerk, Annette" initials="V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D61A9"/>
    <a:srgbClr val="FF25E0"/>
    <a:srgbClr val="2F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46" autoAdjust="0"/>
    <p:restoredTop sz="87432" autoAdjust="0"/>
  </p:normalViewPr>
  <p:slideViewPr>
    <p:cSldViewPr>
      <p:cViewPr varScale="1">
        <p:scale>
          <a:sx n="54" d="100"/>
          <a:sy n="54" d="100"/>
        </p:scale>
        <p:origin x="-1048" y="-112"/>
      </p:cViewPr>
      <p:guideLst>
        <p:guide orient="horz" pos="2160"/>
        <p:guide orient="horz" pos="799"/>
        <p:guide orient="horz" pos="1162"/>
        <p:guide orient="horz" pos="3884"/>
        <p:guide orient="horz" pos="4020"/>
        <p:guide pos="2880"/>
        <p:guide pos="5511"/>
        <p:guide pos="249"/>
        <p:guide pos="3107"/>
        <p:guide pos="3016"/>
        <p:guide pos="2744"/>
        <p:guide pos="2290"/>
        <p:guide pos="2200"/>
      </p:guideLst>
    </p:cSldViewPr>
  </p:slideViewPr>
  <p:outlineViewPr>
    <p:cViewPr>
      <p:scale>
        <a:sx n="33" d="100"/>
        <a:sy n="33" d="100"/>
      </p:scale>
      <p:origin x="0" y="5052"/>
    </p:cViewPr>
  </p:outlineViewPr>
  <p:notesTextViewPr>
    <p:cViewPr>
      <p:scale>
        <a:sx n="100" d="100"/>
        <a:sy n="100" d="100"/>
      </p:scale>
      <p:origin x="0" y="0"/>
    </p:cViewPr>
  </p:notesTextViewPr>
  <p:sorterViewPr>
    <p:cViewPr>
      <p:scale>
        <a:sx n="93" d="100"/>
        <a:sy n="93" d="100"/>
      </p:scale>
      <p:origin x="0" y="3736"/>
    </p:cViewPr>
  </p:sorterViewPr>
  <p:notesViewPr>
    <p:cSldViewPr>
      <p:cViewPr varScale="1">
        <p:scale>
          <a:sx n="81" d="100"/>
          <a:sy n="81" d="100"/>
        </p:scale>
        <p:origin x="3990" y="84"/>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3.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2.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33" Type="http://schemas.openxmlformats.org/officeDocument/2006/relationships/printerSettings" Target="printerSettings/printerSettings1.bin"/><Relationship Id="rId34" Type="http://schemas.openxmlformats.org/officeDocument/2006/relationships/commentAuthors" Target="commentAuthors.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bartdegans:Documents:RNI:BRP%202018.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bartdegans:Library:Containers:com.apple.mail:Data:Library:Mail%20Downloads:3FBA8E8F-177E-489F-B2EB-D8E33EA09D75:pie%20RN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bartdegans:Library:Containers:com.apple.mail:Data:Library:Mail%20Downloads:8DDDF530-DB0A-4DE8-A87E-8477181D0C1E:2018-09-SEPTEMBER-RNI%20Inschrijvingen%20per%20maand%20per%20gemeent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nl-NL"/>
              <a:t>Basisregistratie personen</a:t>
            </a:r>
            <a:r>
              <a:rPr lang="nl-NL" baseline="0"/>
              <a:t> 2018</a:t>
            </a:r>
            <a:endParaRPr lang="nl-NL"/>
          </a:p>
        </c:rich>
      </c:tx>
      <c:layout/>
      <c:overlay val="0"/>
    </c:title>
    <c:autoTitleDeleted val="0"/>
    <c:plotArea>
      <c:layout/>
      <c:pieChart>
        <c:varyColors val="1"/>
        <c:ser>
          <c:idx val="0"/>
          <c:order val="0"/>
          <c:explosion val="8"/>
          <c:dLbls>
            <c:showLegendKey val="0"/>
            <c:showVal val="1"/>
            <c:showCatName val="1"/>
            <c:showSerName val="0"/>
            <c:showPercent val="0"/>
            <c:showBubbleSize val="0"/>
            <c:showLeaderLines val="1"/>
          </c:dLbls>
          <c:cat>
            <c:strRef>
              <c:f>'[BRP 2018.xlsx]Blad1'!$B$2:$B$3</c:f>
              <c:strCache>
                <c:ptCount val="2"/>
                <c:pt idx="0">
                  <c:v>niet-ingezetenen</c:v>
                </c:pt>
                <c:pt idx="1">
                  <c:v>ingezetenen</c:v>
                </c:pt>
              </c:strCache>
            </c:strRef>
          </c:cat>
          <c:val>
            <c:numRef>
              <c:f>'[BRP 2018.xlsx]Blad1'!$C$2:$C$3</c:f>
              <c:numCache>
                <c:formatCode>_(* #,##0_);_(* \(#,##0\);_(* "-"??_);_(@_)</c:formatCode>
                <c:ptCount val="2"/>
                <c:pt idx="0">
                  <c:v>3.9E6</c:v>
                </c:pt>
                <c:pt idx="1">
                  <c:v>1.72E7</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kumimoji="1" lang="nl-NL" sz="2600" kern="1000">
                <a:solidFill>
                  <a:srgbClr val="CC003D"/>
                </a:solidFill>
                <a:latin typeface="Verdana" pitchFamily="34" charset="0"/>
                <a:ea typeface="Verdana" pitchFamily="34" charset="0"/>
                <a:cs typeface="Verdana" pitchFamily="34" charset="0"/>
              </a:defRPr>
            </a:pPr>
            <a:r>
              <a:rPr kumimoji="1" lang="nl-NL" sz="2600" b="0" kern="1000" dirty="0" smtClean="0">
                <a:solidFill>
                  <a:srgbClr val="1D61A9"/>
                </a:solidFill>
                <a:latin typeface="Verdana" pitchFamily="34" charset="0"/>
                <a:ea typeface="Verdana" pitchFamily="34" charset="0"/>
                <a:cs typeface="Verdana" pitchFamily="34" charset="0"/>
              </a:rPr>
              <a:t>Oktober </a:t>
            </a:r>
            <a:r>
              <a:rPr kumimoji="1" lang="nl-NL" sz="2600" b="0" kern="1000" baseline="0" dirty="0" smtClean="0">
                <a:solidFill>
                  <a:srgbClr val="1D61A9"/>
                </a:solidFill>
                <a:latin typeface="Verdana" pitchFamily="34" charset="0"/>
                <a:ea typeface="Verdana" pitchFamily="34" charset="0"/>
                <a:cs typeface="Verdana" pitchFamily="34" charset="0"/>
              </a:rPr>
              <a:t>2018</a:t>
            </a:r>
            <a:r>
              <a:rPr kumimoji="1" lang="nl-NL" sz="2600" b="0" kern="1000" dirty="0" smtClean="0">
                <a:solidFill>
                  <a:srgbClr val="1D61A9"/>
                </a:solidFill>
                <a:latin typeface="Verdana" pitchFamily="34" charset="0"/>
                <a:ea typeface="Verdana" pitchFamily="34" charset="0"/>
                <a:cs typeface="Verdana" pitchFamily="34" charset="0"/>
              </a:rPr>
              <a:t>: 3.9 </a:t>
            </a:r>
            <a:r>
              <a:rPr kumimoji="1" lang="nl-NL" sz="2600" b="0" kern="1000" dirty="0">
                <a:solidFill>
                  <a:srgbClr val="1D61A9"/>
                </a:solidFill>
                <a:latin typeface="Verdana" pitchFamily="34" charset="0"/>
                <a:ea typeface="Verdana" pitchFamily="34" charset="0"/>
                <a:cs typeface="Verdana" pitchFamily="34" charset="0"/>
              </a:rPr>
              <a:t>miljoen RNI </a:t>
            </a:r>
            <a:r>
              <a:rPr kumimoji="1" lang="nl-NL" sz="2600" b="0" kern="1000" dirty="0" err="1" smtClean="0">
                <a:solidFill>
                  <a:srgbClr val="1D61A9"/>
                </a:solidFill>
                <a:latin typeface="Verdana" pitchFamily="34" charset="0"/>
                <a:ea typeface="Verdana" pitchFamily="34" charset="0"/>
                <a:cs typeface="Verdana" pitchFamily="34" charset="0"/>
              </a:rPr>
              <a:t>PL'en</a:t>
            </a:r>
            <a:endParaRPr kumimoji="1" lang="nl-NL" sz="2600" b="0" kern="1000" dirty="0">
              <a:solidFill>
                <a:srgbClr val="1D61A9"/>
              </a:solidFill>
              <a:latin typeface="Verdana" pitchFamily="34" charset="0"/>
              <a:ea typeface="Verdana" pitchFamily="34" charset="0"/>
              <a:cs typeface="Verdana" pitchFamily="34" charset="0"/>
            </a:endParaRPr>
          </a:p>
        </c:rich>
      </c:tx>
      <c:layout>
        <c:manualLayout>
          <c:xMode val="edge"/>
          <c:yMode val="edge"/>
          <c:x val="0.135339640343491"/>
          <c:y val="0.0450928344290538"/>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0545760385340105"/>
          <c:y val="0.225075483587416"/>
          <c:w val="0.898771853201394"/>
          <c:h val="0.765047418837272"/>
        </c:manualLayout>
      </c:layout>
      <c:pie3DChart>
        <c:varyColors val="1"/>
        <c:ser>
          <c:idx val="0"/>
          <c:order val="0"/>
          <c:tx>
            <c:strRef>
              <c:f>Blad1!$C$1</c:f>
              <c:strCache>
                <c:ptCount val="1"/>
                <c:pt idx="0">
                  <c:v>april 2017: 3.7 miljoen RNI PL'en</c:v>
                </c:pt>
              </c:strCache>
            </c:strRef>
          </c:tx>
          <c:explosion val="15"/>
          <c:dPt>
            <c:idx val="0"/>
            <c:bubble3D val="0"/>
            <c:explosion val="9"/>
            <c:spPr/>
            <c:extLst xmlns:c16r2="http://schemas.microsoft.com/office/drawing/2015/06/chart">
              <c:ext xmlns:c16="http://schemas.microsoft.com/office/drawing/2014/chart" uri="{C3380CC4-5D6E-409C-BE32-E72D297353CC}">
                <c16:uniqueId val="{00000001-3BC2-4885-A3E4-0AD86D2B83BF}"/>
              </c:ext>
            </c:extLst>
          </c:dPt>
          <c:dPt>
            <c:idx val="1"/>
            <c:bubble3D val="0"/>
            <c:spPr/>
            <c:extLst xmlns:c16r2="http://schemas.microsoft.com/office/drawing/2015/06/chart">
              <c:ext xmlns:c16="http://schemas.microsoft.com/office/drawing/2014/chart" uri="{C3380CC4-5D6E-409C-BE32-E72D297353CC}">
                <c16:uniqueId val="{00000003-3BC2-4885-A3E4-0AD86D2B83BF}"/>
              </c:ext>
            </c:extLst>
          </c:dPt>
          <c:dPt>
            <c:idx val="2"/>
            <c:bubble3D val="0"/>
            <c:explosion val="5"/>
            <c:spPr/>
            <c:extLst xmlns:c16r2="http://schemas.microsoft.com/office/drawing/2015/06/chart">
              <c:ext xmlns:c16="http://schemas.microsoft.com/office/drawing/2014/chart" uri="{C3380CC4-5D6E-409C-BE32-E72D297353CC}">
                <c16:uniqueId val="{00000005-3BC2-4885-A3E4-0AD86D2B83BF}"/>
              </c:ext>
            </c:extLst>
          </c:dPt>
          <c:dLbls>
            <c:dLbl>
              <c:idx val="0"/>
              <c:layout>
                <c:manualLayout>
                  <c:x val="-0.0217345296180291"/>
                  <c:y val="-0.137668719453108"/>
                </c:manualLayout>
              </c:layout>
              <c:tx>
                <c:rich>
                  <a:bodyPr/>
                  <a:lstStyle/>
                  <a:p>
                    <a:r>
                      <a:rPr lang="en-US" sz="2000" dirty="0" err="1" smtClean="0"/>
                      <a:t>Emigratie</a:t>
                    </a:r>
                    <a:endParaRPr lang="en-US" sz="2000" dirty="0"/>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3BC2-4885-A3E4-0AD86D2B83BF}"/>
                </c:ext>
              </c:extLst>
            </c:dLbl>
            <c:dLbl>
              <c:idx val="1"/>
              <c:layout>
                <c:manualLayout>
                  <c:x val="0.0370730832447202"/>
                  <c:y val="0.159961504211742"/>
                </c:manualLayout>
              </c:layout>
              <c:tx>
                <c:rich>
                  <a:bodyPr/>
                  <a:lstStyle/>
                  <a:p>
                    <a:r>
                      <a:rPr lang="en-US" sz="2000" dirty="0" smtClean="0"/>
                      <a:t>Op </a:t>
                    </a:r>
                    <a:r>
                      <a:rPr lang="en-US" sz="2000" dirty="0" err="1" smtClean="0"/>
                      <a:t>verzoek</a:t>
                    </a:r>
                    <a:r>
                      <a:rPr lang="en-US" sz="2000" baseline="0" dirty="0" smtClean="0"/>
                      <a:t> </a:t>
                    </a:r>
                    <a:r>
                      <a:rPr lang="en-US" sz="2000" dirty="0" smtClean="0"/>
                      <a:t>ABO</a:t>
                    </a:r>
                    <a:endParaRPr lang="en-US" sz="2000" dirty="0"/>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3BC2-4885-A3E4-0AD86D2B83BF}"/>
                </c:ext>
              </c:extLst>
            </c:dLbl>
            <c:dLbl>
              <c:idx val="2"/>
              <c:layout>
                <c:manualLayout>
                  <c:x val="-0.102131905250542"/>
                  <c:y val="0.014242589507501"/>
                </c:manualLayout>
              </c:layout>
              <c:tx>
                <c:rich>
                  <a:bodyPr/>
                  <a:lstStyle/>
                  <a:p>
                    <a:r>
                      <a:rPr lang="en-US" sz="2000" baseline="0" dirty="0" smtClean="0"/>
                      <a:t>RNI-</a:t>
                    </a:r>
                    <a:r>
                      <a:rPr lang="en-US" sz="2000" dirty="0" err="1" smtClean="0"/>
                      <a:t>loket</a:t>
                    </a:r>
                    <a:endParaRPr lang="en-US" sz="2000" dirty="0" smtClean="0"/>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3BC2-4885-A3E4-0AD86D2B83BF}"/>
                </c:ext>
              </c:extLst>
            </c:dLbl>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Blad1!$B$2:$B$4</c:f>
              <c:strCache>
                <c:ptCount val="3"/>
                <c:pt idx="0">
                  <c:v>Emigraties</c:v>
                </c:pt>
                <c:pt idx="1">
                  <c:v>ABO's</c:v>
                </c:pt>
                <c:pt idx="2">
                  <c:v>RNI loketten</c:v>
                </c:pt>
              </c:strCache>
            </c:strRef>
          </c:cat>
          <c:val>
            <c:numRef>
              <c:f>Blad1!$C$2:$C$4</c:f>
              <c:numCache>
                <c:formatCode>_ * #,##0_ ;_ * \-#,##0_ ;_ * "-"??_ ;_ @_ </c:formatCode>
                <c:ptCount val="3"/>
                <c:pt idx="0">
                  <c:v>1.770117E6</c:v>
                </c:pt>
                <c:pt idx="1">
                  <c:v>1.543468E6</c:v>
                </c:pt>
                <c:pt idx="2">
                  <c:v>372962.0</c:v>
                </c:pt>
              </c:numCache>
            </c:numRef>
          </c:val>
          <c:extLst xmlns:c16r2="http://schemas.microsoft.com/office/drawing/2015/06/chart">
            <c:ext xmlns:c16="http://schemas.microsoft.com/office/drawing/2014/chart" uri="{C3380CC4-5D6E-409C-BE32-E72D297353CC}">
              <c16:uniqueId val="{00000006-3BC2-4885-A3E4-0AD86D2B83BF}"/>
            </c:ext>
          </c:extLst>
        </c:ser>
        <c:dLbls>
          <c:showLegendKey val="0"/>
          <c:showVal val="1"/>
          <c:showCatName val="0"/>
          <c:showSerName val="0"/>
          <c:showPercent val="0"/>
          <c:showBubbleSize val="0"/>
          <c:showLeaderLines val="1"/>
        </c:dLbls>
      </c:pie3DChart>
    </c:plotArea>
    <c:plotVisOnly val="1"/>
    <c:dispBlanksAs val="zero"/>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nl-NL" sz="1600" b="1" i="0" baseline="0">
                <a:effectLst/>
              </a:rPr>
              <a:t>Loketinschrijvingen RNI </a:t>
            </a:r>
            <a:endParaRPr lang="nl-NL" sz="1600">
              <a:effectLst/>
            </a:endParaRPr>
          </a:p>
        </c:rich>
      </c:tx>
      <c:layout>
        <c:manualLayout>
          <c:xMode val="edge"/>
          <c:yMode val="edge"/>
          <c:x val="0.0924313958208882"/>
          <c:y val="0.0389057874911766"/>
        </c:manualLayout>
      </c:layout>
      <c:overlay val="0"/>
      <c:spPr>
        <a:ln>
          <a:solidFill>
            <a:schemeClr val="accent1"/>
          </a:solidFill>
        </a:ln>
      </c:spPr>
    </c:title>
    <c:autoTitleDeleted val="0"/>
    <c:plotArea>
      <c:layout>
        <c:manualLayout>
          <c:layoutTarget val="inner"/>
          <c:xMode val="edge"/>
          <c:yMode val="edge"/>
          <c:x val="0.0779339192206193"/>
          <c:y val="0.136421714228822"/>
          <c:w val="0.792083136505678"/>
          <c:h val="0.782357093349638"/>
        </c:manualLayout>
      </c:layout>
      <c:lineChart>
        <c:grouping val="standard"/>
        <c:varyColors val="0"/>
        <c:ser>
          <c:idx val="0"/>
          <c:order val="0"/>
          <c:tx>
            <c:strRef>
              <c:f>'TOTAAL RNI'!$I$54</c:f>
              <c:strCache>
                <c:ptCount val="1"/>
                <c:pt idx="0">
                  <c:v>2014 TOTAAL</c:v>
                </c:pt>
              </c:strCache>
            </c:strRef>
          </c:tx>
          <c:marker>
            <c:symbol val="none"/>
          </c:marker>
          <c:cat>
            <c:strRef>
              <c:f>'TOTAAL RNI'!$J$53:$U$53</c:f>
              <c:strCache>
                <c:ptCount val="12"/>
                <c:pt idx="0">
                  <c:v>januari</c:v>
                </c:pt>
                <c:pt idx="1">
                  <c:v>februari</c:v>
                </c:pt>
                <c:pt idx="2">
                  <c:v>maart</c:v>
                </c:pt>
                <c:pt idx="3">
                  <c:v>april</c:v>
                </c:pt>
                <c:pt idx="4">
                  <c:v>mei</c:v>
                </c:pt>
                <c:pt idx="5">
                  <c:v>juni</c:v>
                </c:pt>
                <c:pt idx="6">
                  <c:v>juli</c:v>
                </c:pt>
                <c:pt idx="7">
                  <c:v>augustus</c:v>
                </c:pt>
                <c:pt idx="8">
                  <c:v>september</c:v>
                </c:pt>
                <c:pt idx="9">
                  <c:v>oktober</c:v>
                </c:pt>
                <c:pt idx="10">
                  <c:v>november</c:v>
                </c:pt>
                <c:pt idx="11">
                  <c:v>december</c:v>
                </c:pt>
              </c:strCache>
            </c:strRef>
          </c:cat>
          <c:val>
            <c:numRef>
              <c:f>'TOTAAL RNI'!$J$54:$U$54</c:f>
              <c:numCache>
                <c:formatCode>_ * #,##0_ ;_ * \-#,##0_ ;_ * "-"??_ ;_ @_ </c:formatCode>
                <c:ptCount val="12"/>
                <c:pt idx="0">
                  <c:v>5468.0</c:v>
                </c:pt>
                <c:pt idx="1">
                  <c:v>5366.0</c:v>
                </c:pt>
                <c:pt idx="2">
                  <c:v>6728.0</c:v>
                </c:pt>
                <c:pt idx="3">
                  <c:v>8373.0</c:v>
                </c:pt>
                <c:pt idx="4">
                  <c:v>8196.0</c:v>
                </c:pt>
                <c:pt idx="5">
                  <c:v>10176.0</c:v>
                </c:pt>
                <c:pt idx="6">
                  <c:v>13725.0</c:v>
                </c:pt>
                <c:pt idx="7">
                  <c:v>9156.0</c:v>
                </c:pt>
                <c:pt idx="8">
                  <c:v>10985.0</c:v>
                </c:pt>
                <c:pt idx="9">
                  <c:v>7265.0</c:v>
                </c:pt>
                <c:pt idx="10">
                  <c:v>6259.0</c:v>
                </c:pt>
                <c:pt idx="11">
                  <c:v>5385.0</c:v>
                </c:pt>
              </c:numCache>
            </c:numRef>
          </c:val>
          <c:smooth val="0"/>
        </c:ser>
        <c:ser>
          <c:idx val="1"/>
          <c:order val="1"/>
          <c:tx>
            <c:strRef>
              <c:f>'TOTAAL RNI'!$I$55</c:f>
              <c:strCache>
                <c:ptCount val="1"/>
                <c:pt idx="0">
                  <c:v>2015 TOTAAL</c:v>
                </c:pt>
              </c:strCache>
            </c:strRef>
          </c:tx>
          <c:marker>
            <c:symbol val="none"/>
          </c:marker>
          <c:cat>
            <c:strRef>
              <c:f>'TOTAAL RNI'!$J$53:$U$53</c:f>
              <c:strCache>
                <c:ptCount val="12"/>
                <c:pt idx="0">
                  <c:v>januari</c:v>
                </c:pt>
                <c:pt idx="1">
                  <c:v>februari</c:v>
                </c:pt>
                <c:pt idx="2">
                  <c:v>maart</c:v>
                </c:pt>
                <c:pt idx="3">
                  <c:v>april</c:v>
                </c:pt>
                <c:pt idx="4">
                  <c:v>mei</c:v>
                </c:pt>
                <c:pt idx="5">
                  <c:v>juni</c:v>
                </c:pt>
                <c:pt idx="6">
                  <c:v>juli</c:v>
                </c:pt>
                <c:pt idx="7">
                  <c:v>augustus</c:v>
                </c:pt>
                <c:pt idx="8">
                  <c:v>september</c:v>
                </c:pt>
                <c:pt idx="9">
                  <c:v>oktober</c:v>
                </c:pt>
                <c:pt idx="10">
                  <c:v>november</c:v>
                </c:pt>
                <c:pt idx="11">
                  <c:v>december</c:v>
                </c:pt>
              </c:strCache>
            </c:strRef>
          </c:cat>
          <c:val>
            <c:numRef>
              <c:f>'TOTAAL RNI'!$J$55:$U$55</c:f>
              <c:numCache>
                <c:formatCode>_ * #,##0_ ;_ * \-#,##0_ ;_ * "-"??_ ;_ @_ </c:formatCode>
                <c:ptCount val="12"/>
                <c:pt idx="0">
                  <c:v>6403.0</c:v>
                </c:pt>
                <c:pt idx="1">
                  <c:v>6241.0</c:v>
                </c:pt>
                <c:pt idx="2">
                  <c:v>8343.0</c:v>
                </c:pt>
                <c:pt idx="3">
                  <c:v>9194.0</c:v>
                </c:pt>
                <c:pt idx="4">
                  <c:v>8836.0</c:v>
                </c:pt>
                <c:pt idx="5">
                  <c:v>12829.0</c:v>
                </c:pt>
                <c:pt idx="6">
                  <c:v>16483.0</c:v>
                </c:pt>
                <c:pt idx="7">
                  <c:v>10810.0</c:v>
                </c:pt>
                <c:pt idx="8">
                  <c:v>13301.0</c:v>
                </c:pt>
                <c:pt idx="9">
                  <c:v>8930.0</c:v>
                </c:pt>
                <c:pt idx="10">
                  <c:v>8477.0</c:v>
                </c:pt>
                <c:pt idx="11">
                  <c:v>5807.0</c:v>
                </c:pt>
              </c:numCache>
            </c:numRef>
          </c:val>
          <c:smooth val="0"/>
        </c:ser>
        <c:ser>
          <c:idx val="2"/>
          <c:order val="2"/>
          <c:tx>
            <c:strRef>
              <c:f>'TOTAAL RNI'!$I$56</c:f>
              <c:strCache>
                <c:ptCount val="1"/>
                <c:pt idx="0">
                  <c:v>2016 TOTAAL</c:v>
                </c:pt>
              </c:strCache>
            </c:strRef>
          </c:tx>
          <c:marker>
            <c:symbol val="none"/>
          </c:marker>
          <c:cat>
            <c:strRef>
              <c:f>'TOTAAL RNI'!$J$53:$U$53</c:f>
              <c:strCache>
                <c:ptCount val="12"/>
                <c:pt idx="0">
                  <c:v>januari</c:v>
                </c:pt>
                <c:pt idx="1">
                  <c:v>februari</c:v>
                </c:pt>
                <c:pt idx="2">
                  <c:v>maart</c:v>
                </c:pt>
                <c:pt idx="3">
                  <c:v>april</c:v>
                </c:pt>
                <c:pt idx="4">
                  <c:v>mei</c:v>
                </c:pt>
                <c:pt idx="5">
                  <c:v>juni</c:v>
                </c:pt>
                <c:pt idx="6">
                  <c:v>juli</c:v>
                </c:pt>
                <c:pt idx="7">
                  <c:v>augustus</c:v>
                </c:pt>
                <c:pt idx="8">
                  <c:v>september</c:v>
                </c:pt>
                <c:pt idx="9">
                  <c:v>oktober</c:v>
                </c:pt>
                <c:pt idx="10">
                  <c:v>november</c:v>
                </c:pt>
                <c:pt idx="11">
                  <c:v>december</c:v>
                </c:pt>
              </c:strCache>
            </c:strRef>
          </c:cat>
          <c:val>
            <c:numRef>
              <c:f>'TOTAAL RNI'!$J$56:$U$56</c:f>
              <c:numCache>
                <c:formatCode>_ * #,##0_ ;_ * \-#,##0_ ;_ * "-"??_ ;_ @_ </c:formatCode>
                <c:ptCount val="12"/>
                <c:pt idx="0">
                  <c:v>7418.0</c:v>
                </c:pt>
                <c:pt idx="1">
                  <c:v>7616.0</c:v>
                </c:pt>
                <c:pt idx="2">
                  <c:v>8607.0</c:v>
                </c:pt>
                <c:pt idx="3">
                  <c:v>10773.0</c:v>
                </c:pt>
                <c:pt idx="4">
                  <c:v>11638.0</c:v>
                </c:pt>
                <c:pt idx="5">
                  <c:v>13849.0</c:v>
                </c:pt>
                <c:pt idx="6">
                  <c:v>16398.0</c:v>
                </c:pt>
                <c:pt idx="7">
                  <c:v>12175.0</c:v>
                </c:pt>
                <c:pt idx="8">
                  <c:v>15435.0</c:v>
                </c:pt>
                <c:pt idx="9">
                  <c:v>10629.0</c:v>
                </c:pt>
                <c:pt idx="10">
                  <c:v>9563.0</c:v>
                </c:pt>
                <c:pt idx="11">
                  <c:v>6989.0</c:v>
                </c:pt>
              </c:numCache>
            </c:numRef>
          </c:val>
          <c:smooth val="0"/>
        </c:ser>
        <c:ser>
          <c:idx val="3"/>
          <c:order val="3"/>
          <c:tx>
            <c:strRef>
              <c:f>'TOTAAL RNI'!$I$57</c:f>
              <c:strCache>
                <c:ptCount val="1"/>
                <c:pt idx="0">
                  <c:v>2017 TOTAAL</c:v>
                </c:pt>
              </c:strCache>
            </c:strRef>
          </c:tx>
          <c:marker>
            <c:symbol val="none"/>
          </c:marker>
          <c:cat>
            <c:strRef>
              <c:f>'TOTAAL RNI'!$J$53:$U$53</c:f>
              <c:strCache>
                <c:ptCount val="12"/>
                <c:pt idx="0">
                  <c:v>januari</c:v>
                </c:pt>
                <c:pt idx="1">
                  <c:v>februari</c:v>
                </c:pt>
                <c:pt idx="2">
                  <c:v>maart</c:v>
                </c:pt>
                <c:pt idx="3">
                  <c:v>april</c:v>
                </c:pt>
                <c:pt idx="4">
                  <c:v>mei</c:v>
                </c:pt>
                <c:pt idx="5">
                  <c:v>juni</c:v>
                </c:pt>
                <c:pt idx="6">
                  <c:v>juli</c:v>
                </c:pt>
                <c:pt idx="7">
                  <c:v>augustus</c:v>
                </c:pt>
                <c:pt idx="8">
                  <c:v>september</c:v>
                </c:pt>
                <c:pt idx="9">
                  <c:v>oktober</c:v>
                </c:pt>
                <c:pt idx="10">
                  <c:v>november</c:v>
                </c:pt>
                <c:pt idx="11">
                  <c:v>december</c:v>
                </c:pt>
              </c:strCache>
            </c:strRef>
          </c:cat>
          <c:val>
            <c:numRef>
              <c:f>'TOTAAL RNI'!$J$57:$U$57</c:f>
              <c:numCache>
                <c:formatCode>_ * #,##0_ ;_ * \-#,##0_ ;_ * "-"??_ ;_ @_ </c:formatCode>
                <c:ptCount val="12"/>
                <c:pt idx="0">
                  <c:v>9581.0</c:v>
                </c:pt>
                <c:pt idx="1">
                  <c:v>8079.0</c:v>
                </c:pt>
                <c:pt idx="2">
                  <c:v>11476.0</c:v>
                </c:pt>
                <c:pt idx="3">
                  <c:v>11075.0</c:v>
                </c:pt>
                <c:pt idx="4">
                  <c:v>14382.0</c:v>
                </c:pt>
                <c:pt idx="5">
                  <c:v>16850.0</c:v>
                </c:pt>
                <c:pt idx="6">
                  <c:v>20972.0</c:v>
                </c:pt>
                <c:pt idx="7">
                  <c:v>15551.0</c:v>
                </c:pt>
                <c:pt idx="8">
                  <c:v>16612.0</c:v>
                </c:pt>
                <c:pt idx="9">
                  <c:v>14337.0</c:v>
                </c:pt>
                <c:pt idx="10">
                  <c:v>12390.0</c:v>
                </c:pt>
                <c:pt idx="11">
                  <c:v>7477.0</c:v>
                </c:pt>
              </c:numCache>
            </c:numRef>
          </c:val>
          <c:smooth val="0"/>
        </c:ser>
        <c:ser>
          <c:idx val="4"/>
          <c:order val="4"/>
          <c:tx>
            <c:strRef>
              <c:f>'TOTAAL RNI'!$I$58</c:f>
              <c:strCache>
                <c:ptCount val="1"/>
                <c:pt idx="0">
                  <c:v>2018 TOTAAL</c:v>
                </c:pt>
              </c:strCache>
            </c:strRef>
          </c:tx>
          <c:marker>
            <c:symbol val="none"/>
          </c:marker>
          <c:cat>
            <c:strRef>
              <c:f>'TOTAAL RNI'!$J$53:$U$53</c:f>
              <c:strCache>
                <c:ptCount val="12"/>
                <c:pt idx="0">
                  <c:v>januari</c:v>
                </c:pt>
                <c:pt idx="1">
                  <c:v>februari</c:v>
                </c:pt>
                <c:pt idx="2">
                  <c:v>maart</c:v>
                </c:pt>
                <c:pt idx="3">
                  <c:v>april</c:v>
                </c:pt>
                <c:pt idx="4">
                  <c:v>mei</c:v>
                </c:pt>
                <c:pt idx="5">
                  <c:v>juni</c:v>
                </c:pt>
                <c:pt idx="6">
                  <c:v>juli</c:v>
                </c:pt>
                <c:pt idx="7">
                  <c:v>augustus</c:v>
                </c:pt>
                <c:pt idx="8">
                  <c:v>september</c:v>
                </c:pt>
                <c:pt idx="9">
                  <c:v>oktober</c:v>
                </c:pt>
                <c:pt idx="10">
                  <c:v>november</c:v>
                </c:pt>
                <c:pt idx="11">
                  <c:v>december</c:v>
                </c:pt>
              </c:strCache>
            </c:strRef>
          </c:cat>
          <c:val>
            <c:numRef>
              <c:f>'TOTAAL RNI'!$J$58:$R$58</c:f>
              <c:numCache>
                <c:formatCode>_ * #,##0_ ;_ * \-#,##0_ ;_ * "-"??_ ;_ @_ </c:formatCode>
                <c:ptCount val="9"/>
                <c:pt idx="0">
                  <c:v>13035.0</c:v>
                </c:pt>
                <c:pt idx="1">
                  <c:v>10848.0</c:v>
                </c:pt>
                <c:pt idx="2">
                  <c:v>12522.0</c:v>
                </c:pt>
                <c:pt idx="3">
                  <c:v>14092.0</c:v>
                </c:pt>
                <c:pt idx="4">
                  <c:v>16388.0</c:v>
                </c:pt>
                <c:pt idx="5">
                  <c:v>19148.0</c:v>
                </c:pt>
                <c:pt idx="6">
                  <c:v>24492.0</c:v>
                </c:pt>
                <c:pt idx="7">
                  <c:v>18880.0</c:v>
                </c:pt>
                <c:pt idx="8">
                  <c:v>17809.0</c:v>
                </c:pt>
              </c:numCache>
            </c:numRef>
          </c:val>
          <c:smooth val="0"/>
        </c:ser>
        <c:dLbls>
          <c:showLegendKey val="0"/>
          <c:showVal val="0"/>
          <c:showCatName val="0"/>
          <c:showSerName val="0"/>
          <c:showPercent val="0"/>
          <c:showBubbleSize val="0"/>
        </c:dLbls>
        <c:marker val="1"/>
        <c:smooth val="0"/>
        <c:axId val="-2136390264"/>
        <c:axId val="-2137342648"/>
      </c:lineChart>
      <c:catAx>
        <c:axId val="-2136390264"/>
        <c:scaling>
          <c:orientation val="minMax"/>
        </c:scaling>
        <c:delete val="0"/>
        <c:axPos val="b"/>
        <c:numFmt formatCode="General" sourceLinked="1"/>
        <c:majorTickMark val="out"/>
        <c:minorTickMark val="none"/>
        <c:tickLblPos val="nextTo"/>
        <c:txPr>
          <a:bodyPr/>
          <a:lstStyle/>
          <a:p>
            <a:pPr>
              <a:defRPr>
                <a:solidFill>
                  <a:schemeClr val="bg2"/>
                </a:solidFill>
              </a:defRPr>
            </a:pPr>
            <a:endParaRPr lang="nl-NL"/>
          </a:p>
        </c:txPr>
        <c:crossAx val="-2137342648"/>
        <c:crosses val="autoZero"/>
        <c:auto val="1"/>
        <c:lblAlgn val="ctr"/>
        <c:lblOffset val="100"/>
        <c:noMultiLvlLbl val="0"/>
      </c:catAx>
      <c:valAx>
        <c:axId val="-2137342648"/>
        <c:scaling>
          <c:orientation val="minMax"/>
        </c:scaling>
        <c:delete val="0"/>
        <c:axPos val="l"/>
        <c:majorGridlines/>
        <c:numFmt formatCode="_ * #,##0_ ;_ * \-#,##0_ ;_ * &quot;-&quot;??_ ;_ @_ " sourceLinked="1"/>
        <c:majorTickMark val="out"/>
        <c:minorTickMark val="none"/>
        <c:tickLblPos val="nextTo"/>
        <c:txPr>
          <a:bodyPr/>
          <a:lstStyle/>
          <a:p>
            <a:pPr>
              <a:defRPr>
                <a:solidFill>
                  <a:schemeClr val="bg2"/>
                </a:solidFill>
              </a:defRPr>
            </a:pPr>
            <a:endParaRPr lang="nl-NL"/>
          </a:p>
        </c:txPr>
        <c:crossAx val="-2136390264"/>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9099" cy="49720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E05BF33B-744A-473C-88A9-C3704CCABC0D}" type="datetimeFigureOut">
              <a:rPr lang="nl-NL" smtClean="0"/>
              <a:pPr/>
              <a:t>31-10-18</a:t>
            </a:fld>
            <a:endParaRPr lang="nl-NL"/>
          </a:p>
        </p:txBody>
      </p:sp>
      <p:sp>
        <p:nvSpPr>
          <p:cNvPr id="4" name="Tijdelijke aanduiding voor voettekst 3"/>
          <p:cNvSpPr>
            <a:spLocks noGrp="1"/>
          </p:cNvSpPr>
          <p:nvPr>
            <p:ph type="ftr" sz="quarter" idx="2"/>
          </p:nvPr>
        </p:nvSpPr>
        <p:spPr>
          <a:xfrm>
            <a:off x="1" y="9445170"/>
            <a:ext cx="2949099" cy="497205"/>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4939" y="9445170"/>
            <a:ext cx="2949099" cy="497205"/>
          </a:xfrm>
          <a:prstGeom prst="rect">
            <a:avLst/>
          </a:prstGeom>
        </p:spPr>
        <p:txBody>
          <a:bodyPr vert="horz" lIns="91440" tIns="45720" rIns="91440" bIns="45720" rtlCol="0" anchor="b"/>
          <a:lstStyle>
            <a:lvl1pPr algn="r">
              <a:defRPr sz="1200"/>
            </a:lvl1pPr>
          </a:lstStyle>
          <a:p>
            <a:fld id="{A04F0C5E-9F06-49E2-AA52-B2C5591677B4}" type="slidenum">
              <a:rPr lang="nl-NL" smtClean="0"/>
              <a:pPr/>
              <a:t>‹nr.›</a:t>
            </a:fld>
            <a:endParaRPr lang="nl-NL"/>
          </a:p>
        </p:txBody>
      </p:sp>
    </p:spTree>
    <p:extLst>
      <p:ext uri="{BB962C8B-B14F-4D97-AF65-F5344CB8AC3E}">
        <p14:creationId xmlns:p14="http://schemas.microsoft.com/office/powerpoint/2010/main" val="315088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9099" cy="49720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5FC99C95-1E56-4203-8C68-934E4361281E}" type="datetimeFigureOut">
              <a:rPr lang="nl-NL" smtClean="0"/>
              <a:pPr/>
              <a:t>31-10-18</a:t>
            </a:fld>
            <a:endParaRPr lang="nl-NL"/>
          </a:p>
        </p:txBody>
      </p:sp>
      <p:sp>
        <p:nvSpPr>
          <p:cNvPr id="4" name="Tijdelijke aanduiding voor dia-afbeelding 3"/>
          <p:cNvSpPr>
            <a:spLocks noGrp="1" noRot="1" noChangeAspect="1"/>
          </p:cNvSpPr>
          <p:nvPr>
            <p:ph type="sldImg" idx="2"/>
          </p:nvPr>
        </p:nvSpPr>
        <p:spPr>
          <a:xfrm>
            <a:off x="917575" y="746125"/>
            <a:ext cx="4970463" cy="37290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45170"/>
            <a:ext cx="2949099" cy="49720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70"/>
            <a:ext cx="2949099" cy="497205"/>
          </a:xfrm>
          <a:prstGeom prst="rect">
            <a:avLst/>
          </a:prstGeom>
        </p:spPr>
        <p:txBody>
          <a:bodyPr vert="horz" lIns="91440" tIns="45720" rIns="91440" bIns="45720" rtlCol="0" anchor="b"/>
          <a:lstStyle>
            <a:lvl1pPr algn="r">
              <a:defRPr sz="1200"/>
            </a:lvl1pPr>
          </a:lstStyle>
          <a:p>
            <a:fld id="{5671936D-F880-4FA9-9F88-0EF81D30ECA5}" type="slidenum">
              <a:rPr lang="nl-NL" smtClean="0"/>
              <a:pPr/>
              <a:t>‹nr.›</a:t>
            </a:fld>
            <a:endParaRPr lang="nl-NL"/>
          </a:p>
        </p:txBody>
      </p:sp>
    </p:spTree>
    <p:extLst>
      <p:ext uri="{BB962C8B-B14F-4D97-AF65-F5344CB8AC3E}">
        <p14:creationId xmlns:p14="http://schemas.microsoft.com/office/powerpoint/2010/main" val="189731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Voorstelrondje:</a:t>
            </a:r>
          </a:p>
          <a:p>
            <a:r>
              <a:rPr lang="nl-NL" dirty="0" smtClean="0"/>
              <a:t>Naam</a:t>
            </a:r>
          </a:p>
          <a:p>
            <a:r>
              <a:rPr lang="nl-NL" dirty="0" smtClean="0"/>
              <a:t>Gemeente</a:t>
            </a:r>
          </a:p>
          <a:p>
            <a:r>
              <a:rPr lang="nl-NL" dirty="0" smtClean="0"/>
              <a:t>Rol RNI</a:t>
            </a:r>
          </a:p>
          <a:p>
            <a:r>
              <a:rPr lang="nl-NL" dirty="0" smtClean="0"/>
              <a:t>Wat zou je behandeld willen zien?</a:t>
            </a:r>
          </a:p>
          <a:p>
            <a:r>
              <a:rPr lang="nl-NL" dirty="0" smtClean="0"/>
              <a:t>Programma (koffie/vragen/lunch), niet veel nieuws,</a:t>
            </a:r>
            <a:r>
              <a:rPr lang="nl-NL" baseline="0" dirty="0" smtClean="0"/>
              <a:t> </a:t>
            </a:r>
            <a:r>
              <a:rPr lang="nl-NL" dirty="0" smtClean="0"/>
              <a:t>kennis opfrissen</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a:t>
            </a:fld>
            <a:endParaRPr lang="nl-NL"/>
          </a:p>
        </p:txBody>
      </p:sp>
    </p:spTree>
    <p:extLst>
      <p:ext uri="{BB962C8B-B14F-4D97-AF65-F5344CB8AC3E}">
        <p14:creationId xmlns:p14="http://schemas.microsoft.com/office/powerpoint/2010/main" val="201681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2</a:t>
            </a:fld>
            <a:endParaRPr lang="nl-NL"/>
          </a:p>
        </p:txBody>
      </p:sp>
    </p:spTree>
    <p:extLst>
      <p:ext uri="{BB962C8B-B14F-4D97-AF65-F5344CB8AC3E}">
        <p14:creationId xmlns:p14="http://schemas.microsoft.com/office/powerpoint/2010/main" val="2327901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Started</a:t>
            </a:r>
            <a:r>
              <a:rPr lang="nl-NL" baseline="0" dirty="0" smtClean="0"/>
              <a:t> </a:t>
            </a:r>
            <a:r>
              <a:rPr lang="nl-NL" baseline="0" dirty="0" err="1" smtClean="0"/>
              <a:t>January</a:t>
            </a:r>
            <a:r>
              <a:rPr lang="nl-NL" baseline="0" dirty="0" smtClean="0"/>
              <a:t> 2014</a:t>
            </a:r>
          </a:p>
          <a:p>
            <a:r>
              <a:rPr lang="nl-NL" dirty="0" smtClean="0"/>
              <a:t>17 </a:t>
            </a:r>
            <a:r>
              <a:rPr lang="nl-NL" dirty="0" err="1" smtClean="0"/>
              <a:t>milion</a:t>
            </a:r>
            <a:r>
              <a:rPr lang="nl-NL" dirty="0" smtClean="0"/>
              <a:t> </a:t>
            </a:r>
            <a:r>
              <a:rPr lang="nl-NL" dirty="0" err="1" smtClean="0"/>
              <a:t>inhabitants</a:t>
            </a:r>
            <a:endParaRPr lang="nl-NL" dirty="0" smtClean="0"/>
          </a:p>
          <a:p>
            <a:endParaRPr lang="nl-NL" dirty="0" smtClean="0"/>
          </a:p>
          <a:p>
            <a:r>
              <a:rPr lang="nl-NL" dirty="0" smtClean="0"/>
              <a:t>Ruim 1,5 miljoen ABO’s</a:t>
            </a:r>
          </a:p>
          <a:p>
            <a:r>
              <a:rPr lang="nl-NL" dirty="0" smtClean="0"/>
              <a:t>Bijna 1,8 miljoen emigratie</a:t>
            </a:r>
          </a:p>
          <a:p>
            <a:r>
              <a:rPr lang="nl-NL" dirty="0" smtClean="0"/>
              <a:t>Bijna 400.000 RNI loketten</a:t>
            </a:r>
          </a:p>
          <a:p>
            <a:endParaRPr lang="nl-NL" dirty="0" smtClean="0"/>
          </a:p>
          <a:p>
            <a:r>
              <a:rPr lang="nl-NL" dirty="0" smtClean="0"/>
              <a:t>Papieren werkelijkheid = administratie</a:t>
            </a:r>
            <a:endParaRPr lang="nl-NL" dirty="0"/>
          </a:p>
        </p:txBody>
      </p:sp>
      <p:sp>
        <p:nvSpPr>
          <p:cNvPr id="4" name="Tijdelijke aanduiding voor dianummer 3"/>
          <p:cNvSpPr>
            <a:spLocks noGrp="1"/>
          </p:cNvSpPr>
          <p:nvPr>
            <p:ph type="sldNum" sz="quarter" idx="10"/>
          </p:nvPr>
        </p:nvSpPr>
        <p:spPr/>
        <p:txBody>
          <a:bodyPr/>
          <a:lstStyle/>
          <a:p>
            <a:pPr>
              <a:defRPr/>
            </a:pPr>
            <a:fld id="{182A5789-A6DF-8B4F-91EE-195BC16048D0}" type="slidenum">
              <a:rPr lang="nl-NL" smtClean="0">
                <a:solidFill>
                  <a:prstClr val="black"/>
                </a:solidFill>
                <a:latin typeface="Calibri"/>
              </a:rPr>
              <a:pPr>
                <a:defRPr/>
              </a:pPr>
              <a:t>3</a:t>
            </a:fld>
            <a:endParaRPr lang="nl-NL">
              <a:solidFill>
                <a:prstClr val="black"/>
              </a:solidFill>
              <a:latin typeface="Calibri"/>
            </a:endParaRPr>
          </a:p>
        </p:txBody>
      </p:sp>
    </p:spTree>
    <p:extLst>
      <p:ext uri="{BB962C8B-B14F-4D97-AF65-F5344CB8AC3E}">
        <p14:creationId xmlns:p14="http://schemas.microsoft.com/office/powerpoint/2010/main" val="424459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baseline="0" dirty="0" smtClean="0">
                <a:solidFill>
                  <a:srgbClr val="FF0000"/>
                </a:solidFill>
              </a:rPr>
              <a:t>NA DEZE SHEET VRAAG: WELKE SOORTEN PL-EN KENT DE RNI</a:t>
            </a:r>
          </a:p>
          <a:p>
            <a:endParaRPr lang="nl-NL" b="1" baseline="0" dirty="0" smtClean="0">
              <a:solidFill>
                <a:srgbClr val="FF0000"/>
              </a:solidFill>
            </a:endParaRPr>
          </a:p>
          <a:p>
            <a:r>
              <a:rPr lang="nl-NL" dirty="0" smtClean="0"/>
              <a:t>Ruim 1,5 miljoen ABO’s</a:t>
            </a:r>
          </a:p>
          <a:p>
            <a:r>
              <a:rPr lang="nl-NL" dirty="0" smtClean="0"/>
              <a:t>Bijna 1,8 miljoen emigratie</a:t>
            </a:r>
          </a:p>
          <a:p>
            <a:r>
              <a:rPr lang="nl-NL" dirty="0" smtClean="0"/>
              <a:t>Ruim</a:t>
            </a:r>
            <a:r>
              <a:rPr lang="nl-NL" baseline="0" dirty="0" smtClean="0"/>
              <a:t> 65</a:t>
            </a:r>
            <a:r>
              <a:rPr lang="nl-NL" dirty="0" smtClean="0"/>
              <a:t>0.000 RNI loketten</a:t>
            </a:r>
            <a:endParaRPr lang="nl-NL" dirty="0"/>
          </a:p>
        </p:txBody>
      </p:sp>
      <p:sp>
        <p:nvSpPr>
          <p:cNvPr id="4" name="Tijdelijke aanduiding voor dia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2A5789-A6DF-8B4F-91EE-195BC16048D0}"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45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RNI groeit overigens ook met</a:t>
            </a:r>
            <a:r>
              <a:rPr lang="nl-NL" baseline="0" dirty="0" smtClean="0"/>
              <a:t> ABO’s, 49.000 DV01 in 2017</a:t>
            </a:r>
            <a:endParaRPr lang="nl-NL" dirty="0"/>
          </a:p>
        </p:txBody>
      </p:sp>
      <p:sp>
        <p:nvSpPr>
          <p:cNvPr id="4" name="Tijdelijke aanduiding voor dianummer 3"/>
          <p:cNvSpPr>
            <a:spLocks noGrp="1"/>
          </p:cNvSpPr>
          <p:nvPr>
            <p:ph type="sldNum" sz="quarter" idx="10"/>
          </p:nvPr>
        </p:nvSpPr>
        <p:spPr/>
        <p:txBody>
          <a:bodyPr/>
          <a:lstStyle/>
          <a:p>
            <a:fld id="{182A5789-A6DF-8B4F-91EE-195BC16048D0}" type="slidenum">
              <a:rPr lang="nl-NL" smtClean="0"/>
              <a:t>5</a:t>
            </a:fld>
            <a:endParaRPr lang="nl-NL"/>
          </a:p>
        </p:txBody>
      </p:sp>
    </p:spTree>
    <p:extLst>
      <p:ext uri="{BB962C8B-B14F-4D97-AF65-F5344CB8AC3E}">
        <p14:creationId xmlns:p14="http://schemas.microsoft.com/office/powerpoint/2010/main" val="3442594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6</a:t>
            </a:fld>
            <a:endParaRPr lang="nl-NL"/>
          </a:p>
        </p:txBody>
      </p:sp>
    </p:spTree>
    <p:extLst>
      <p:ext uri="{BB962C8B-B14F-4D97-AF65-F5344CB8AC3E}">
        <p14:creationId xmlns:p14="http://schemas.microsoft.com/office/powerpoint/2010/main" val="3061461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7</a:t>
            </a:fld>
            <a:endParaRPr lang="nl-NL"/>
          </a:p>
        </p:txBody>
      </p:sp>
    </p:spTree>
    <p:extLst>
      <p:ext uri="{BB962C8B-B14F-4D97-AF65-F5344CB8AC3E}">
        <p14:creationId xmlns:p14="http://schemas.microsoft.com/office/powerpoint/2010/main" val="4041001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Wat is wat - en wat als ut t niet doet?</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8</a:t>
            </a:fld>
            <a:endParaRPr lang="nl-NL"/>
          </a:p>
        </p:txBody>
      </p:sp>
    </p:spTree>
    <p:extLst>
      <p:ext uri="{BB962C8B-B14F-4D97-AF65-F5344CB8AC3E}">
        <p14:creationId xmlns:p14="http://schemas.microsoft.com/office/powerpoint/2010/main" val="336339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671936D-F880-4FA9-9F88-0EF81D30ECA5}" type="slidenum">
              <a:rPr kumimoji="1" lang="nl-NL" sz="1200" b="0" i="0" u="none" strike="noStrike" kern="1200" cap="none" spc="0" normalizeH="0" baseline="0" noProof="0" smtClean="0">
                <a:ln>
                  <a:noFill/>
                </a:ln>
                <a:solidFill>
                  <a:prstClr val="black"/>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1" lang="nl-NL" sz="12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3053574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Ook met een goeie</a:t>
            </a:r>
            <a:r>
              <a:rPr lang="nl-NL" baseline="0" dirty="0" smtClean="0"/>
              <a:t> scanner en kennis van ID documenten is een dergelijke ID kaart moeilijk te beoordelen!</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10</a:t>
            </a:fld>
            <a:endParaRPr lang="nl-NL"/>
          </a:p>
        </p:txBody>
      </p:sp>
    </p:spTree>
    <p:extLst>
      <p:ext uri="{BB962C8B-B14F-4D97-AF65-F5344CB8AC3E}">
        <p14:creationId xmlns:p14="http://schemas.microsoft.com/office/powerpoint/2010/main" val="4008376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i="1" baseline="0" dirty="0" smtClean="0">
              <a:solidFill>
                <a:srgbClr val="FF0000"/>
              </a:solidFill>
            </a:endParaRPr>
          </a:p>
          <a:p>
            <a:r>
              <a:rPr lang="nl-NL" i="1" dirty="0" smtClean="0"/>
              <a:t>JA/NEE : Er komt een groep Japanse toeristen binnen die foto’s maken van jullie mooie stadhuis. Daarnaast weten zij dat je in Nederland een uniek nummer kunt krijgen.  Al snel begrijp je dat ze een BSN bedoelen. Mogen deze toeristen ingeschreven worden?</a:t>
            </a:r>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11</a:t>
            </a:fld>
            <a:endParaRPr lang="nl-NL"/>
          </a:p>
        </p:txBody>
      </p:sp>
    </p:spTree>
    <p:extLst>
      <p:ext uri="{BB962C8B-B14F-4D97-AF65-F5344CB8AC3E}">
        <p14:creationId xmlns:p14="http://schemas.microsoft.com/office/powerpoint/2010/main" val="3482062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Opsomming per categorie</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13</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baseline="0" dirty="0" smtClean="0"/>
              <a:t>BIJ DEZE SHEET VRAAG: GEEF EEN VOORBEELD IN WELKE GEVALLEN/WANNEER EEN ABO ZAL VERZOEKEN OM INSCHRIJVING VAN EEN PERSOON</a:t>
            </a:r>
          </a:p>
          <a:p>
            <a:r>
              <a:rPr lang="nl-NL" baseline="0" dirty="0" smtClean="0"/>
              <a:t>                                         </a:t>
            </a:r>
          </a:p>
          <a:p>
            <a:endParaRPr lang="nl-NL" baseline="0" dirty="0" smtClean="0"/>
          </a:p>
          <a:p>
            <a:r>
              <a:rPr lang="nl-NL" dirty="0" err="1" smtClean="0"/>
              <a:t>ABO’s</a:t>
            </a:r>
            <a:r>
              <a:rPr lang="nl-NL" dirty="0" smtClean="0"/>
              <a:t> leveren uitsluitend gegevens aan die ze</a:t>
            </a:r>
            <a:r>
              <a:rPr lang="nl-NL" baseline="0" dirty="0" smtClean="0"/>
              <a:t> op basis van eigen wet- en regelgeving mogen gebruiken</a:t>
            </a:r>
          </a:p>
          <a:p>
            <a:endParaRPr lang="nl-NL" baseline="0" dirty="0" smtClean="0"/>
          </a:p>
          <a:p>
            <a:r>
              <a:rPr lang="nl-NL" baseline="0" dirty="0" smtClean="0"/>
              <a:t>BD Nederlandse werkgever</a:t>
            </a:r>
          </a:p>
          <a:p>
            <a:r>
              <a:rPr lang="nl-NL" baseline="0" dirty="0" smtClean="0"/>
              <a:t>SVB 65+</a:t>
            </a:r>
          </a:p>
          <a:p>
            <a:r>
              <a:rPr lang="nl-NL" baseline="0" dirty="0" smtClean="0"/>
              <a:t>UWV uitkering</a:t>
            </a:r>
          </a:p>
          <a:p>
            <a:r>
              <a:rPr lang="nl-NL" baseline="0" dirty="0" smtClean="0"/>
              <a:t>CAK Nederlandse zorgverzekering in het buitenland</a:t>
            </a:r>
          </a:p>
          <a:p>
            <a:r>
              <a:rPr lang="nl-NL" baseline="0" dirty="0" smtClean="0"/>
              <a:t>BUZA geprivilegieerden</a:t>
            </a:r>
          </a:p>
          <a:p>
            <a:endParaRPr kumimoji="0" lang="en-US" kern="0" dirty="0" smtClean="0"/>
          </a:p>
          <a:p>
            <a:r>
              <a:rPr kumimoji="0" lang="en-US" kern="0" dirty="0" err="1" smtClean="0"/>
              <a:t>altijd</a:t>
            </a:r>
            <a:r>
              <a:rPr kumimoji="0" lang="en-US" kern="0" dirty="0" smtClean="0"/>
              <a:t> </a:t>
            </a:r>
            <a:r>
              <a:rPr kumimoji="0" lang="en-US" kern="0" dirty="0" err="1" smtClean="0"/>
              <a:t>verzoek</a:t>
            </a:r>
            <a:r>
              <a:rPr kumimoji="0" lang="en-US" kern="0" dirty="0" smtClean="0"/>
              <a:t> </a:t>
            </a:r>
            <a:r>
              <a:rPr kumimoji="0" lang="en-US" kern="0" dirty="0" err="1" smtClean="0"/>
              <a:t>bij</a:t>
            </a:r>
            <a:r>
              <a:rPr kumimoji="0" lang="en-US" kern="0" dirty="0" smtClean="0"/>
              <a:t> RvIG</a:t>
            </a:r>
            <a:endParaRPr lang="nl-NL" baseline="0" dirty="0" smtClean="0"/>
          </a:p>
          <a:p>
            <a:r>
              <a:rPr lang="nl-NL" baseline="0" dirty="0" smtClean="0"/>
              <a:t>Ook ABO’s beginnen hun proces met identiteit vaststellen, maar brondocumenten komen niet altijd mee</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14</a:t>
            </a:fld>
            <a:endParaRPr lang="nl-NL"/>
          </a:p>
        </p:txBody>
      </p:sp>
    </p:spTree>
    <p:extLst>
      <p:ext uri="{BB962C8B-B14F-4D97-AF65-F5344CB8AC3E}">
        <p14:creationId xmlns:p14="http://schemas.microsoft.com/office/powerpoint/2010/main" val="2699803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671936D-F880-4FA9-9F88-0EF81D30ECA5}" type="slidenum">
              <a:rPr kumimoji="1" lang="nl-NL" sz="1200" b="0" i="0" u="none" strike="noStrike" kern="1200" cap="none" spc="0" normalizeH="0" baseline="0" noProof="0" smtClean="0">
                <a:ln>
                  <a:noFill/>
                </a:ln>
                <a:solidFill>
                  <a:prstClr val="black"/>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1" lang="nl-NL" sz="12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301526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2017 ABO’s nieuw:</a:t>
            </a:r>
          </a:p>
          <a:p>
            <a:r>
              <a:rPr lang="nl-NL" dirty="0" smtClean="0"/>
              <a:t>Belastingdienst 	31.554</a:t>
            </a:r>
          </a:p>
          <a:p>
            <a:r>
              <a:rPr lang="nl-NL" dirty="0" smtClean="0"/>
              <a:t>BuZa 		3.374</a:t>
            </a:r>
          </a:p>
          <a:p>
            <a:r>
              <a:rPr lang="nl-NL" dirty="0" smtClean="0"/>
              <a:t>SVB 		14.460</a:t>
            </a:r>
          </a:p>
          <a:p>
            <a:r>
              <a:rPr lang="nl-NL" dirty="0" smtClean="0"/>
              <a:t>Totaal 49.388</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16</a:t>
            </a:fld>
            <a:endParaRPr lang="nl-NL"/>
          </a:p>
        </p:txBody>
      </p:sp>
    </p:spTree>
    <p:extLst>
      <p:ext uri="{BB962C8B-B14F-4D97-AF65-F5344CB8AC3E}">
        <p14:creationId xmlns:p14="http://schemas.microsoft.com/office/powerpoint/2010/main" val="4113871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Net als vóór komst RNI, voor datum opschorting &gt; laatste woongemeente.</a:t>
            </a:r>
          </a:p>
          <a:p>
            <a:endParaRPr lang="nl-NL" dirty="0"/>
          </a:p>
        </p:txBody>
      </p:sp>
      <p:sp>
        <p:nvSpPr>
          <p:cNvPr id="4" name="Tijdelijke aanduiding voor dianummer 3"/>
          <p:cNvSpPr>
            <a:spLocks noGrp="1"/>
          </p:cNvSpPr>
          <p:nvPr>
            <p:ph type="sldNum" sz="quarter" idx="10"/>
          </p:nvPr>
        </p:nvSpPr>
        <p:spPr/>
        <p:txBody>
          <a:bodyPr/>
          <a:lstStyle/>
          <a:p>
            <a:fld id="{182A5789-A6DF-8B4F-91EE-195BC16048D0}" type="slidenum">
              <a:rPr lang="nl-NL" smtClean="0"/>
              <a:pPr/>
              <a:t>17</a:t>
            </a:fld>
            <a:endParaRPr lang="nl-NL"/>
          </a:p>
        </p:txBody>
      </p:sp>
    </p:spTree>
    <p:extLst>
      <p:ext uri="{BB962C8B-B14F-4D97-AF65-F5344CB8AC3E}">
        <p14:creationId xmlns:p14="http://schemas.microsoft.com/office/powerpoint/2010/main" val="864177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18</a:t>
            </a:fld>
            <a:endParaRPr lang="nl-NL"/>
          </a:p>
        </p:txBody>
      </p:sp>
    </p:spTree>
    <p:extLst>
      <p:ext uri="{BB962C8B-B14F-4D97-AF65-F5344CB8AC3E}">
        <p14:creationId xmlns:p14="http://schemas.microsoft.com/office/powerpoint/2010/main" val="1439820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19</a:t>
            </a:fld>
            <a:endParaRPr lang="nl-NL"/>
          </a:p>
        </p:txBody>
      </p:sp>
    </p:spTree>
    <p:extLst>
      <p:ext uri="{BB962C8B-B14F-4D97-AF65-F5344CB8AC3E}">
        <p14:creationId xmlns:p14="http://schemas.microsoft.com/office/powerpoint/2010/main" val="2284937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Formulier</a:t>
            </a:r>
            <a:r>
              <a:rPr lang="nl-NL" baseline="0" dirty="0" smtClean="0"/>
              <a:t> protocolgegevens op </a:t>
            </a:r>
            <a:r>
              <a:rPr lang="nl-NL" baseline="0" dirty="0" err="1" smtClean="0"/>
              <a:t>www.rvig.nl</a:t>
            </a:r>
            <a:r>
              <a:rPr lang="nl-NL" baseline="0" dirty="0" smtClean="0"/>
              <a:t> ?</a:t>
            </a:r>
          </a:p>
          <a:p>
            <a:r>
              <a:rPr lang="nl-NL" baseline="0" dirty="0" smtClean="0"/>
              <a:t>Niet </a:t>
            </a:r>
            <a:r>
              <a:rPr lang="nl-NL" baseline="0" dirty="0" err="1" smtClean="0"/>
              <a:t>plaatsonafhankelijk</a:t>
            </a:r>
            <a:r>
              <a:rPr lang="nl-NL" baseline="0" dirty="0" smtClean="0"/>
              <a:t> verstrekken want er is nog geen </a:t>
            </a:r>
            <a:r>
              <a:rPr lang="nl-NL" baseline="0" smtClean="0"/>
              <a:t>centrale protocollering.</a:t>
            </a:r>
            <a:endParaRPr lang="nl-NL" dirty="0"/>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solidFill>
                  <a:prstClr val="black"/>
                </a:solidFill>
              </a:rPr>
              <a:pPr/>
              <a:t>20</a:t>
            </a:fld>
            <a:endParaRPr lang="nl-NL">
              <a:solidFill>
                <a:prstClr val="black"/>
              </a:solidFill>
            </a:endParaRPr>
          </a:p>
        </p:txBody>
      </p:sp>
    </p:spTree>
    <p:extLst>
      <p:ext uri="{BB962C8B-B14F-4D97-AF65-F5344CB8AC3E}">
        <p14:creationId xmlns:p14="http://schemas.microsoft.com/office/powerpoint/2010/main" val="1250883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82A5789-A6DF-8B4F-91EE-195BC16048D0}" type="slidenum">
              <a:rPr lang="nl-NL" smtClean="0"/>
              <a:pPr/>
              <a:t>21</a:t>
            </a:fld>
            <a:endParaRPr lang="nl-NL"/>
          </a:p>
        </p:txBody>
      </p:sp>
    </p:spTree>
    <p:extLst>
      <p:ext uri="{BB962C8B-B14F-4D97-AF65-F5344CB8AC3E}">
        <p14:creationId xmlns:p14="http://schemas.microsoft.com/office/powerpoint/2010/main" val="841211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82A5789-A6DF-8B4F-91EE-195BC16048D0}" type="slidenum">
              <a:rPr lang="nl-NL" smtClean="0"/>
              <a:pPr/>
              <a:t>22</a:t>
            </a:fld>
            <a:endParaRPr lang="nl-NL"/>
          </a:p>
        </p:txBody>
      </p:sp>
    </p:spTree>
    <p:extLst>
      <p:ext uri="{BB962C8B-B14F-4D97-AF65-F5344CB8AC3E}">
        <p14:creationId xmlns:p14="http://schemas.microsoft.com/office/powerpoint/2010/main" val="841211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671936D-F880-4FA9-9F88-0EF81D30ECA5}" type="slidenum">
              <a:rPr lang="nl-NL" smtClean="0"/>
              <a:pPr/>
              <a:t>23</a:t>
            </a:fld>
            <a:endParaRPr lang="nl-NL"/>
          </a:p>
        </p:txBody>
      </p:sp>
    </p:spTree>
    <p:extLst>
      <p:ext uri="{BB962C8B-B14F-4D97-AF65-F5344CB8AC3E}">
        <p14:creationId xmlns:p14="http://schemas.microsoft.com/office/powerpoint/2010/main" val="1748342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0.png"/><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pPr/>
              <a:t>‹nr.›</a:t>
            </a:fld>
            <a:endParaRPr lang="nl-NL"/>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p>
        </p:txBody>
      </p:sp>
    </p:spTree>
    <p:extLst>
      <p:ext uri="{BB962C8B-B14F-4D97-AF65-F5344CB8AC3E}">
        <p14:creationId xmlns:p14="http://schemas.microsoft.com/office/powerpoint/2010/main" val="379879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extLst>
      <p:ext uri="{BB962C8B-B14F-4D97-AF65-F5344CB8AC3E}">
        <p14:creationId xmlns:p14="http://schemas.microsoft.com/office/powerpoint/2010/main" val="353744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6626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pPr/>
              <a:t>‹nr.›</a:t>
            </a:fld>
            <a:endParaRPr lang="nl-NL"/>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660319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pPr/>
              <a:t>‹nr.›</a:t>
            </a:fld>
            <a:endParaRPr lang="nl-NL"/>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00690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51782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450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557770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864240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 Titel en object">
    <p:spTree>
      <p:nvGrpSpPr>
        <p:cNvPr id="1" name=""/>
        <p:cNvGrpSpPr/>
        <p:nvPr/>
      </p:nvGrpSpPr>
      <p:grpSpPr>
        <a:xfrm>
          <a:off x="0" y="0"/>
          <a:ext cx="0" cy="0"/>
          <a:chOff x="0" y="0"/>
          <a:chExt cx="0" cy="0"/>
        </a:xfrm>
      </p:grpSpPr>
      <p:sp>
        <p:nvSpPr>
          <p:cNvPr id="33" name="Shape 33"/>
          <p:cNvSpPr>
            <a:spLocks noGrp="1"/>
          </p:cNvSpPr>
          <p:nvPr>
            <p:ph type="title"/>
          </p:nvPr>
        </p:nvSpPr>
        <p:spPr>
          <a:xfrm>
            <a:off x="457647" y="274588"/>
            <a:ext cx="8228707" cy="1325612"/>
          </a:xfrm>
          <a:prstGeom prst="rect">
            <a:avLst/>
          </a:prstGeom>
        </p:spPr>
        <p:txBody>
          <a:bodyPr lIns="0" tIns="0" rIns="0" bIns="0">
            <a:normAutofit/>
          </a:bodyPr>
          <a:lstStyle>
            <a:lvl1pPr>
              <a:defRPr>
                <a:uFill>
                  <a:solidFill/>
                </a:uFill>
              </a:defRPr>
            </a:lvl1pPr>
          </a:lstStyle>
          <a:p>
            <a:pPr lvl="0"/>
            <a:r>
              <a:t>Titeltekst</a:t>
            </a:r>
          </a:p>
        </p:txBody>
      </p:sp>
    </p:spTree>
    <p:extLst>
      <p:ext uri="{BB962C8B-B14F-4D97-AF65-F5344CB8AC3E}">
        <p14:creationId xmlns:p14="http://schemas.microsoft.com/office/powerpoint/2010/main" val="3573561890"/>
      </p:ext>
    </p:extLst>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9" name="Rechthoek 8" descr="Placeholder_Color"/>
          <p:cNvSpPr/>
          <p:nvPr userDrawn="1"/>
        </p:nvSpPr>
        <p:spPr bwMode="auto">
          <a:xfrm>
            <a:off x="-36512" y="0"/>
            <a:ext cx="4586400" cy="6872400"/>
          </a:xfrm>
          <a:prstGeom prst="rect">
            <a:avLst/>
          </a:prstGeom>
          <a:solidFill>
            <a:srgbClr val="D525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D525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pPr/>
              <a:t>‹nr.›</a:t>
            </a:fld>
            <a:endParaRPr lang="nl-NL"/>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p>
        </p:txBody>
      </p:sp>
    </p:spTree>
    <p:extLst>
      <p:ext uri="{BB962C8B-B14F-4D97-AF65-F5344CB8AC3E}">
        <p14:creationId xmlns:p14="http://schemas.microsoft.com/office/powerpoint/2010/main" val="3798797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extLst>
      <p:ext uri="{BB962C8B-B14F-4D97-AF65-F5344CB8AC3E}">
        <p14:creationId xmlns:p14="http://schemas.microsoft.com/office/powerpoint/2010/main" val="353744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66269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pPr/>
              <a:t>‹nr.›</a:t>
            </a:fld>
            <a:endParaRPr lang="nl-NL"/>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66031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pPr/>
              <a:t>‹nr.›</a:t>
            </a:fld>
            <a:endParaRPr lang="nl-NL"/>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00690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517823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4506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557770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864240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9" name="Rechthoek 8" descr="Placeholder_Color"/>
          <p:cNvSpPr/>
          <p:nvPr userDrawn="1"/>
        </p:nvSpPr>
        <p:spPr bwMode="auto">
          <a:xfrm>
            <a:off x="-36512" y="0"/>
            <a:ext cx="4586400" cy="6872400"/>
          </a:xfrm>
          <a:prstGeom prst="rect">
            <a:avLst/>
          </a:prstGeom>
          <a:solidFill>
            <a:srgbClr val="4E962B"/>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E962B"/>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pPr/>
              <a:t>‹nr.›</a:t>
            </a:fld>
            <a:endParaRPr lang="nl-NL"/>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p>
        </p:txBody>
      </p:sp>
    </p:spTree>
    <p:extLst>
      <p:ext uri="{BB962C8B-B14F-4D97-AF65-F5344CB8AC3E}">
        <p14:creationId xmlns:p14="http://schemas.microsoft.com/office/powerpoint/2010/main" val="3798797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extLst>
      <p:ext uri="{BB962C8B-B14F-4D97-AF65-F5344CB8AC3E}">
        <p14:creationId xmlns:p14="http://schemas.microsoft.com/office/powerpoint/2010/main" val="353744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66269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pPr/>
              <a:t>‹nr.›</a:t>
            </a:fld>
            <a:endParaRPr lang="nl-NL"/>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6603198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pPr/>
              <a:t>‹nr.›</a:t>
            </a:fld>
            <a:endParaRPr lang="nl-NL"/>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00690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517823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45060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5577702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864240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latin typeface="Verdana"/>
            </a:endParaRPr>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3179846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latin typeface="Verdana"/>
            </a:endParaRPr>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3586749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latin typeface="Verdana"/>
              </a:rPr>
              <a:pPr/>
              <a:t>‹nr.›</a:t>
            </a:fld>
            <a:endParaRPr lang="nl-NL">
              <a:latin typeface="Verdana"/>
            </a:endParaRPr>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latin typeface="Verdana"/>
            </a:endParaRPr>
          </a:p>
        </p:txBody>
      </p:sp>
    </p:spTree>
    <p:extLst>
      <p:ext uri="{BB962C8B-B14F-4D97-AF65-F5344CB8AC3E}">
        <p14:creationId xmlns:p14="http://schemas.microsoft.com/office/powerpoint/2010/main" val="7165738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latin typeface="Verdana"/>
              </a:rPr>
              <a:pPr/>
              <a:t>‹nr.›</a:t>
            </a:fld>
            <a:endParaRPr lang="nl-NL">
              <a:latin typeface="Verdana"/>
            </a:endParaRPr>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latin typeface="Verdana"/>
            </a:endParaRPr>
          </a:p>
        </p:txBody>
      </p:sp>
    </p:spTree>
    <p:extLst>
      <p:ext uri="{BB962C8B-B14F-4D97-AF65-F5344CB8AC3E}">
        <p14:creationId xmlns:p14="http://schemas.microsoft.com/office/powerpoint/2010/main" val="24746171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latin typeface="Verdana"/>
              </a:rPr>
              <a:pPr/>
              <a:t>‹nr.›</a:t>
            </a:fld>
            <a:endParaRPr lang="nl-NL">
              <a:latin typeface="Verdana"/>
            </a:endParaRPr>
          </a:p>
        </p:txBody>
      </p:sp>
      <p:sp>
        <p:nvSpPr>
          <p:cNvPr id="6" name="Footer Placeholder 5"/>
          <p:cNvSpPr>
            <a:spLocks noGrp="1"/>
          </p:cNvSpPr>
          <p:nvPr>
            <p:ph type="ftr" sz="quarter" idx="11"/>
          </p:nvPr>
        </p:nvSpPr>
        <p:spPr/>
        <p:txBody>
          <a:bodyPr/>
          <a:lstStyle>
            <a:lvl1pPr>
              <a:defRPr/>
            </a:lvl1pPr>
          </a:lstStyle>
          <a:p>
            <a:endParaRPr lang="en-US" dirty="0">
              <a:latin typeface="Verdana"/>
            </a:endParaRPr>
          </a:p>
        </p:txBody>
      </p:sp>
    </p:spTree>
    <p:extLst>
      <p:ext uri="{BB962C8B-B14F-4D97-AF65-F5344CB8AC3E}">
        <p14:creationId xmlns:p14="http://schemas.microsoft.com/office/powerpoint/2010/main" val="37180783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latin typeface="Verdana"/>
              </a:rPr>
              <a:pPr/>
              <a:t>‹nr.›</a:t>
            </a:fld>
            <a:endParaRPr lang="nl-NL">
              <a:latin typeface="Verdana"/>
            </a:endParaRPr>
          </a:p>
        </p:txBody>
      </p:sp>
      <p:sp>
        <p:nvSpPr>
          <p:cNvPr id="4" name="Footer Placeholder 3"/>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15606583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latin typeface="Verdana"/>
              </a:rPr>
              <a:pPr/>
              <a:t>‹nr.›</a:t>
            </a:fld>
            <a:endParaRPr lang="nl-NL">
              <a:latin typeface="Verdana"/>
            </a:endParaRPr>
          </a:p>
        </p:txBody>
      </p:sp>
      <p:sp>
        <p:nvSpPr>
          <p:cNvPr id="3" name="Footer Placeholder 2"/>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29286424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latin typeface="Verdana"/>
              </a:rPr>
              <a:pPr/>
              <a:t>‹nr.›</a:t>
            </a:fld>
            <a:endParaRPr lang="nl-NL">
              <a:latin typeface="Verdana"/>
            </a:endParaRPr>
          </a:p>
        </p:txBody>
      </p:sp>
      <p:sp>
        <p:nvSpPr>
          <p:cNvPr id="6" name="Footer Placeholder 5"/>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1058941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latin typeface="Verdana"/>
              </a:rPr>
              <a:pPr/>
              <a:t>‹nr.›</a:t>
            </a:fld>
            <a:endParaRPr lang="nl-NL">
              <a:latin typeface="Verdana"/>
            </a:endParaRPr>
          </a:p>
        </p:txBody>
      </p:sp>
      <p:sp>
        <p:nvSpPr>
          <p:cNvPr id="6" name="Footer Placeholder 5"/>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12586857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latin typeface="Verdana"/>
              </a:rPr>
              <a:pPr/>
              <a:t>‹nr.›</a:t>
            </a:fld>
            <a:endParaRPr lang="nl-NL">
              <a:latin typeface="Verdana"/>
            </a:endParaRPr>
          </a:p>
        </p:txBody>
      </p:sp>
      <p:sp>
        <p:nvSpPr>
          <p:cNvPr id="5" name="Footer Placeholder 4"/>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17476073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latin typeface="Verdana"/>
              </a:rPr>
              <a:pPr/>
              <a:t>‹nr.›</a:t>
            </a:fld>
            <a:endParaRPr lang="nl-NL">
              <a:latin typeface="Verdana"/>
            </a:endParaRPr>
          </a:p>
        </p:txBody>
      </p:sp>
      <p:sp>
        <p:nvSpPr>
          <p:cNvPr id="5" name="Footer Placeholder 4"/>
          <p:cNvSpPr>
            <a:spLocks noGrp="1"/>
          </p:cNvSpPr>
          <p:nvPr>
            <p:ph type="ftr" sz="quarter" idx="11"/>
          </p:nvPr>
        </p:nvSpPr>
        <p:spPr/>
        <p:txBody>
          <a:bodyPr/>
          <a:lstStyle>
            <a:lvl1pPr>
              <a:defRPr/>
            </a:lvl1pPr>
          </a:lstStyle>
          <a:p>
            <a:endParaRPr lang="en-US">
              <a:latin typeface="Verdana"/>
            </a:endParaRPr>
          </a:p>
        </p:txBody>
      </p:sp>
    </p:spTree>
    <p:extLst>
      <p:ext uri="{BB962C8B-B14F-4D97-AF65-F5344CB8AC3E}">
        <p14:creationId xmlns:p14="http://schemas.microsoft.com/office/powerpoint/2010/main" val="10362127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Default - Titel en object">
    <p:spTree>
      <p:nvGrpSpPr>
        <p:cNvPr id="1" name=""/>
        <p:cNvGrpSpPr/>
        <p:nvPr/>
      </p:nvGrpSpPr>
      <p:grpSpPr>
        <a:xfrm>
          <a:off x="0" y="0"/>
          <a:ext cx="0" cy="0"/>
          <a:chOff x="0" y="0"/>
          <a:chExt cx="0" cy="0"/>
        </a:xfrm>
      </p:grpSpPr>
      <p:sp>
        <p:nvSpPr>
          <p:cNvPr id="33" name="Shape 33"/>
          <p:cNvSpPr>
            <a:spLocks noGrp="1"/>
          </p:cNvSpPr>
          <p:nvPr>
            <p:ph type="title"/>
          </p:nvPr>
        </p:nvSpPr>
        <p:spPr>
          <a:xfrm>
            <a:off x="457647" y="274588"/>
            <a:ext cx="8228707" cy="1325612"/>
          </a:xfrm>
          <a:prstGeom prst="rect">
            <a:avLst/>
          </a:prstGeom>
        </p:spPr>
        <p:txBody>
          <a:bodyPr lIns="0" tIns="0" rIns="0" bIns="0">
            <a:normAutofit/>
          </a:bodyPr>
          <a:lstStyle>
            <a:lvl1pPr>
              <a:defRPr>
                <a:uFill>
                  <a:solidFill/>
                </a:uFill>
              </a:defRPr>
            </a:lvl1pPr>
          </a:lstStyle>
          <a:p>
            <a:pPr lvl="0"/>
            <a:r>
              <a:t>Titeltekst</a:t>
            </a:r>
          </a:p>
        </p:txBody>
      </p:sp>
    </p:spTree>
    <p:extLst>
      <p:ext uri="{BB962C8B-B14F-4D97-AF65-F5344CB8AC3E}">
        <p14:creationId xmlns:p14="http://schemas.microsoft.com/office/powerpoint/2010/main" val="54348117"/>
      </p:ext>
    </p:extLst>
  </p:cSld>
  <p:clrMapOvr>
    <a:masterClrMapping/>
  </p:clrMapOvr>
  <p:transition xmlns:p14="http://schemas.microsoft.com/office/powerpoint/2010/mai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endParaRPr>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35024886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endParaRPr>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637200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pPr/>
              <a:t>‹nr.›</a:t>
            </a:fld>
            <a:endParaRPr lang="nl-NL"/>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p>
        </p:txBody>
      </p:sp>
    </p:spTree>
    <p:extLst>
      <p:ext uri="{BB962C8B-B14F-4D97-AF65-F5344CB8AC3E}">
        <p14:creationId xmlns:p14="http://schemas.microsoft.com/office/powerpoint/2010/main" val="12517953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extLst>
      <p:ext uri="{BB962C8B-B14F-4D97-AF65-F5344CB8AC3E}">
        <p14:creationId xmlns:p14="http://schemas.microsoft.com/office/powerpoint/2010/main" val="24104232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4414887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pPr/>
              <a:t>‹nr.›</a:t>
            </a:fld>
            <a:endParaRPr lang="nl-NL"/>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42066142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pPr/>
              <a:t>‹nr.›</a:t>
            </a:fld>
            <a:endParaRPr lang="nl-NL"/>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0116474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7876528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0934810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0075139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6186442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Default - Titel en object">
    <p:spTree>
      <p:nvGrpSpPr>
        <p:cNvPr id="1" name=""/>
        <p:cNvGrpSpPr/>
        <p:nvPr/>
      </p:nvGrpSpPr>
      <p:grpSpPr>
        <a:xfrm>
          <a:off x="0" y="0"/>
          <a:ext cx="0" cy="0"/>
          <a:chOff x="0" y="0"/>
          <a:chExt cx="0" cy="0"/>
        </a:xfrm>
      </p:grpSpPr>
      <p:sp>
        <p:nvSpPr>
          <p:cNvPr id="33" name="Shape 33"/>
          <p:cNvSpPr>
            <a:spLocks noGrp="1"/>
          </p:cNvSpPr>
          <p:nvPr>
            <p:ph type="title"/>
          </p:nvPr>
        </p:nvSpPr>
        <p:spPr>
          <a:xfrm>
            <a:off x="457647" y="274588"/>
            <a:ext cx="8228707" cy="1325612"/>
          </a:xfrm>
          <a:prstGeom prst="rect">
            <a:avLst/>
          </a:prstGeom>
        </p:spPr>
        <p:txBody>
          <a:bodyPr lIns="0" tIns="0" rIns="0" bIns="0">
            <a:normAutofit/>
          </a:bodyPr>
          <a:lstStyle>
            <a:lvl1pPr>
              <a:defRPr>
                <a:uFill>
                  <a:solidFill/>
                </a:uFill>
              </a:defRPr>
            </a:lvl1pPr>
          </a:lstStyle>
          <a:p>
            <a:pPr lvl="0"/>
            <a:r>
              <a:t>Titeltekst</a:t>
            </a:r>
          </a:p>
        </p:txBody>
      </p:sp>
    </p:spTree>
    <p:extLst>
      <p:ext uri="{BB962C8B-B14F-4D97-AF65-F5344CB8AC3E}">
        <p14:creationId xmlns:p14="http://schemas.microsoft.com/office/powerpoint/2010/main" val="205957315"/>
      </p:ext>
    </p:extLst>
  </p:cSld>
  <p:clrMapOvr>
    <a:masterClrMapping/>
  </p:clrMapOvr>
  <p:transition xmlns:p14="http://schemas.microsoft.com/office/powerpoint/2010/mai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eldia Nederland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endParaRPr>
          </a:p>
        </p:txBody>
      </p:sp>
      <p:pic>
        <p:nvPicPr>
          <p:cNvPr id="8" name="Afbeelding 7" descr="RO_BZK_RIG_Logo_Powerpoint_pos_n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21082928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eldia Engels">
    <p:spTree>
      <p:nvGrpSpPr>
        <p:cNvPr id="1" name=""/>
        <p:cNvGrpSpPr/>
        <p:nvPr/>
      </p:nvGrpSpPr>
      <p:grpSpPr>
        <a:xfrm>
          <a:off x="0" y="0"/>
          <a:ext cx="0" cy="0"/>
          <a:chOff x="0" y="0"/>
          <a:chExt cx="0" cy="0"/>
        </a:xfrm>
      </p:grpSpPr>
      <p:sp>
        <p:nvSpPr>
          <p:cNvPr id="7" name="Rechthoek 6" descr="Placeholder_Color"/>
          <p:cNvSpPr/>
          <p:nvPr userDrawn="1"/>
        </p:nvSpPr>
        <p:spPr bwMode="auto">
          <a:xfrm>
            <a:off x="-36512" y="0"/>
            <a:ext cx="4586400" cy="68724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4098" name="TMTitle"/>
          <p:cNvSpPr>
            <a:spLocks noGrp="1" noChangeArrowheads="1"/>
          </p:cNvSpPr>
          <p:nvPr>
            <p:ph type="ctrTitle" sz="quarter"/>
          </p:nvPr>
        </p:nvSpPr>
        <p:spPr>
          <a:xfrm>
            <a:off x="4932364" y="2130425"/>
            <a:ext cx="3816350" cy="12985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nl-NL" noProof="0"/>
              <a:t>Klik om de stijl te bewerken</a:t>
            </a:r>
          </a:p>
        </p:txBody>
      </p:sp>
      <p:sp>
        <p:nvSpPr>
          <p:cNvPr id="4100" name="TMSub"/>
          <p:cNvSpPr>
            <a:spLocks noGrp="1" noChangeArrowheads="1"/>
          </p:cNvSpPr>
          <p:nvPr>
            <p:ph type="subTitle" sz="quarter" idx="1"/>
          </p:nvPr>
        </p:nvSpPr>
        <p:spPr>
          <a:xfrm>
            <a:off x="4932363" y="3429000"/>
            <a:ext cx="3816350" cy="2736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a:lvl1pPr>
          </a:lstStyle>
          <a:p>
            <a:pPr lvl="0"/>
            <a:r>
              <a:rPr lang="nl-NL" noProof="0"/>
              <a:t>Klik om het opmaakprofiel van de modelondertitel te bewerken</a:t>
            </a:r>
            <a:endParaRPr lang="nl-NL" noProof="0" dirty="0"/>
          </a:p>
        </p:txBody>
      </p:sp>
      <p:sp>
        <p:nvSpPr>
          <p:cNvPr id="10" name="shpVoettekst"/>
          <p:cNvSpPr>
            <a:spLocks noGrp="1" noChangeArrowheads="1"/>
          </p:cNvSpPr>
          <p:nvPr>
            <p:ph type="ftr" sz="quarter" idx="3"/>
          </p:nvPr>
        </p:nvSpPr>
        <p:spPr bwMode="auto">
          <a:xfrm>
            <a:off x="4932363" y="6378575"/>
            <a:ext cx="3816349"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chemeClr val="bg2"/>
                </a:solidFill>
                <a:ea typeface="ＭＳ Ｐゴシック" pitchFamily="-128" charset="-128"/>
              </a:defRPr>
            </a:lvl1pPr>
          </a:lstStyle>
          <a:p>
            <a:endParaRPr lang="en-US" dirty="0">
              <a:solidFill>
                <a:srgbClr val="000000"/>
              </a:solidFill>
            </a:endParaRPr>
          </a:p>
        </p:txBody>
      </p:sp>
      <p:pic>
        <p:nvPicPr>
          <p:cNvPr id="9" name="Afbeelding 8" descr="RO_BZK_RIG_Logo_Powerpoint_pos_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002536"/>
          </a:xfrm>
          <a:prstGeom prst="rect">
            <a:avLst/>
          </a:prstGeom>
        </p:spPr>
      </p:pic>
    </p:spTree>
    <p:extLst>
      <p:ext uri="{BB962C8B-B14F-4D97-AF65-F5344CB8AC3E}">
        <p14:creationId xmlns:p14="http://schemas.microsoft.com/office/powerpoint/2010/main" val="31274482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091D6FF0-6C86-492E-812A-1F0172B32667}" type="slidenum">
              <a:rPr lang="nl-NL"/>
              <a:pPr/>
              <a:t>‹nr.›</a:t>
            </a:fld>
            <a:endParaRPr lang="nl-NL"/>
          </a:p>
        </p:txBody>
      </p:sp>
      <p:sp>
        <p:nvSpPr>
          <p:cNvPr id="5" name="Footer Placeholder 4"/>
          <p:cNvSpPr>
            <a:spLocks noGrp="1"/>
          </p:cNvSpPr>
          <p:nvPr>
            <p:ph type="ftr" sz="quarter" idx="11"/>
          </p:nvPr>
        </p:nvSpPr>
        <p:spPr>
          <a:xfrm>
            <a:off x="4787900" y="6378575"/>
            <a:ext cx="3960813" cy="215900"/>
          </a:xfrm>
        </p:spPr>
        <p:txBody>
          <a:bodyPr/>
          <a:lstStyle>
            <a:lvl1pPr>
              <a:defRPr/>
            </a:lvl1pPr>
          </a:lstStyle>
          <a:p>
            <a:endParaRPr lang="en-US" dirty="0"/>
          </a:p>
        </p:txBody>
      </p:sp>
    </p:spTree>
    <p:extLst>
      <p:ext uri="{BB962C8B-B14F-4D97-AF65-F5344CB8AC3E}">
        <p14:creationId xmlns:p14="http://schemas.microsoft.com/office/powerpoint/2010/main" val="42710934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396875" y="4406900"/>
            <a:ext cx="8351838" cy="1362075"/>
          </a:xfrm>
        </p:spPr>
        <p:txBody>
          <a:bodyPr/>
          <a:lstStyle>
            <a:lvl1pPr algn="l">
              <a:defRPr sz="4000" b="0" cap="all"/>
            </a:lvl1pPr>
          </a:lstStyle>
          <a:p>
            <a:r>
              <a:rPr lang="nl-NL"/>
              <a:t>Klik om de stijl te bewerken</a:t>
            </a:r>
            <a:endParaRPr lang="nl-NL" dirty="0"/>
          </a:p>
        </p:txBody>
      </p:sp>
      <p:sp>
        <p:nvSpPr>
          <p:cNvPr id="3" name="Text Placeholder 2"/>
          <p:cNvSpPr>
            <a:spLocks noGrp="1"/>
          </p:cNvSpPr>
          <p:nvPr>
            <p:ph type="body" idx="1"/>
          </p:nvPr>
        </p:nvSpPr>
        <p:spPr>
          <a:xfrm>
            <a:off x="396875" y="2906713"/>
            <a:ext cx="83518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6" name="shpPagina"/>
          <p:cNvSpPr>
            <a:spLocks noGrp="1" noChangeArrowheads="1"/>
          </p:cNvSpPr>
          <p:nvPr>
            <p:ph type="sldNum" sz="quarter" idx="4"/>
          </p:nvPr>
        </p:nvSpPr>
        <p:spPr bwMode="auto">
          <a:xfrm>
            <a:off x="396875" y="6381328"/>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7"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extLst>
      <p:ext uri="{BB962C8B-B14F-4D97-AF65-F5344CB8AC3E}">
        <p14:creationId xmlns:p14="http://schemas.microsoft.com/office/powerpoint/2010/main" val="29335246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sz="half" idx="1"/>
          </p:nvPr>
        </p:nvSpPr>
        <p:spPr>
          <a:xfrm>
            <a:off x="396875" y="1844824"/>
            <a:ext cx="3959225"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4787900" y="1844824"/>
            <a:ext cx="3960813" cy="4321026"/>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Slide Number Placeholder 4"/>
          <p:cNvSpPr>
            <a:spLocks noGrp="1"/>
          </p:cNvSpPr>
          <p:nvPr>
            <p:ph type="sldNum" sz="quarter" idx="10"/>
          </p:nvPr>
        </p:nvSpPr>
        <p:spPr/>
        <p:txBody>
          <a:bodyPr/>
          <a:lstStyle>
            <a:lvl1pPr>
              <a:defRPr/>
            </a:lvl1pPr>
          </a:lstStyle>
          <a:p>
            <a:fld id="{1756E106-283C-428F-A4C9-F36DDFF3E094}"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896920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Slide Number Placeholder 2"/>
          <p:cNvSpPr>
            <a:spLocks noGrp="1"/>
          </p:cNvSpPr>
          <p:nvPr>
            <p:ph type="sldNum" sz="quarter" idx="10"/>
          </p:nvPr>
        </p:nvSpPr>
        <p:spPr/>
        <p:txBody>
          <a:bodyPr/>
          <a:lstStyle>
            <a:lvl1pPr>
              <a:defRPr/>
            </a:lvl1pPr>
          </a:lstStyle>
          <a:p>
            <a:fld id="{36F5C429-F2A5-4C72-85C9-88BE8405DB80}" type="slidenum">
              <a:rPr lang="nl-NL"/>
              <a:pPr/>
              <a:t>‹nr.›</a:t>
            </a:fld>
            <a:endParaRPr lang="nl-NL"/>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3006980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605E90-F53D-4166-825A-5A0F211187F2}" type="slidenum">
              <a:rPr lang="nl-NL"/>
              <a:pPr/>
              <a:t>‹nr.›</a:t>
            </a:fld>
            <a:endParaRPr lang="nl-NL"/>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367942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96875" y="1268412"/>
            <a:ext cx="3095625" cy="581025"/>
          </a:xfrm>
        </p:spPr>
        <p:txBody>
          <a:bodyPr anchor="b"/>
          <a:lstStyle>
            <a:lvl1pPr algn="l">
              <a:defRPr sz="2000" b="0"/>
            </a:lvl1pPr>
          </a:lstStyle>
          <a:p>
            <a:r>
              <a:rPr lang="nl-NL"/>
              <a:t>Klik om de stijl te bewerken</a:t>
            </a:r>
            <a:endParaRPr lang="nl-NL" dirty="0"/>
          </a:p>
        </p:txBody>
      </p:sp>
      <p:sp>
        <p:nvSpPr>
          <p:cNvPr id="3" name="Content Placeholder 2"/>
          <p:cNvSpPr>
            <a:spLocks noGrp="1"/>
          </p:cNvSpPr>
          <p:nvPr>
            <p:ph idx="1"/>
          </p:nvPr>
        </p:nvSpPr>
        <p:spPr>
          <a:xfrm>
            <a:off x="3636963" y="1268412"/>
            <a:ext cx="5111750" cy="4897438"/>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396875" y="1954758"/>
            <a:ext cx="3095625" cy="42110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7635536F-4097-42C7-A0D5-BDD65620DF56}"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61793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828800" y="4869160"/>
            <a:ext cx="5486400" cy="566738"/>
          </a:xfrm>
        </p:spPr>
        <p:txBody>
          <a:bodyPr anchor="b"/>
          <a:lstStyle>
            <a:lvl1pPr algn="l">
              <a:defRPr sz="2600" b="0"/>
            </a:lvl1pPr>
          </a:lstStyle>
          <a:p>
            <a:r>
              <a:rPr lang="nl-NL"/>
              <a:t>Klik om de stijl te bewerken</a:t>
            </a:r>
            <a:endParaRPr lang="nl-NL" dirty="0"/>
          </a:p>
        </p:txBody>
      </p:sp>
      <p:sp>
        <p:nvSpPr>
          <p:cNvPr id="3" name="Picture Placeholder 2"/>
          <p:cNvSpPr>
            <a:spLocks noGrp="1"/>
          </p:cNvSpPr>
          <p:nvPr>
            <p:ph type="pic" idx="1"/>
          </p:nvPr>
        </p:nvSpPr>
        <p:spPr>
          <a:xfrm>
            <a:off x="1828800" y="1268413"/>
            <a:ext cx="5486400" cy="36007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1828800" y="54452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4"/>
          <p:cNvSpPr>
            <a:spLocks noGrp="1"/>
          </p:cNvSpPr>
          <p:nvPr>
            <p:ph type="sldNum" sz="quarter" idx="10"/>
          </p:nvPr>
        </p:nvSpPr>
        <p:spPr/>
        <p:txBody>
          <a:bodyPr/>
          <a:lstStyle>
            <a:lvl1pPr>
              <a:defRPr/>
            </a:lvl1pPr>
          </a:lstStyle>
          <a:p>
            <a:fld id="{036410E3-047D-4AF2-AFD4-8D7CE7920B87}" type="slidenum">
              <a:rPr lang="nl-NL"/>
              <a:pPr/>
              <a:t>‹nr.›</a:t>
            </a:fld>
            <a:endParaRPr lang="nl-NL"/>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6499153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Slide Number Placeholder 3"/>
          <p:cNvSpPr>
            <a:spLocks noGrp="1"/>
          </p:cNvSpPr>
          <p:nvPr>
            <p:ph type="sldNum" sz="quarter" idx="10"/>
          </p:nvPr>
        </p:nvSpPr>
        <p:spPr/>
        <p:txBody>
          <a:bodyPr/>
          <a:lstStyle>
            <a:lvl1pPr>
              <a:defRPr/>
            </a:lvl1pPr>
          </a:lstStyle>
          <a:p>
            <a:fld id="{EC5C6562-4B6F-45DE-88D6-C8FABF07A8C4}"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6922639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4248" y="1268413"/>
            <a:ext cx="1944464" cy="4897437"/>
          </a:xfrm>
        </p:spPr>
        <p:txBody>
          <a:bodyPr vert="eaVert"/>
          <a:lstStyle/>
          <a:p>
            <a:r>
              <a:rPr lang="nl-NL"/>
              <a:t>Klik om de stijl te bewerken</a:t>
            </a:r>
            <a:endParaRPr lang="nl-NL" dirty="0"/>
          </a:p>
        </p:txBody>
      </p:sp>
      <p:sp>
        <p:nvSpPr>
          <p:cNvPr id="3" name="Vertical Text Placeholder 2"/>
          <p:cNvSpPr>
            <a:spLocks noGrp="1"/>
          </p:cNvSpPr>
          <p:nvPr>
            <p:ph type="body" orient="vert" idx="1"/>
          </p:nvPr>
        </p:nvSpPr>
        <p:spPr>
          <a:xfrm>
            <a:off x="396874" y="1268413"/>
            <a:ext cx="6407373" cy="48974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Slide Number Placeholder 3"/>
          <p:cNvSpPr>
            <a:spLocks noGrp="1"/>
          </p:cNvSpPr>
          <p:nvPr>
            <p:ph type="sldNum" sz="quarter" idx="10"/>
          </p:nvPr>
        </p:nvSpPr>
        <p:spPr/>
        <p:txBody>
          <a:bodyPr/>
          <a:lstStyle>
            <a:lvl1pPr>
              <a:defRPr/>
            </a:lvl1pPr>
          </a:lstStyle>
          <a:p>
            <a:fld id="{5B77076D-A5A3-4057-A69C-0A35809E86DD}" type="slidenum">
              <a:rPr lang="nl-NL"/>
              <a:pPr/>
              <a:t>‹nr.›</a:t>
            </a:fld>
            <a:endParaRPr lang="nl-NL"/>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48206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4915941" y="1882800"/>
            <a:ext cx="3753000" cy="2336400"/>
          </a:xfrm>
        </p:spPr>
        <p:txBody>
          <a:bodyPr tIns="90000" bIns="90000" anchor="t">
            <a:normAutofit/>
          </a:bodyPr>
          <a:lstStyle>
            <a:lvl1pPr algn="l">
              <a:defRPr sz="2700">
                <a:solidFill>
                  <a:schemeClr val="tx1"/>
                </a:solidFill>
              </a:defRPr>
            </a:lvl1pPr>
          </a:lstStyle>
          <a:p>
            <a:r>
              <a:rPr lang="nl-NL" smtClean="0"/>
              <a:t>Klik om de stijl te bewerken</a:t>
            </a:r>
            <a:endParaRPr lang="nl-NL" dirty="0"/>
          </a:p>
        </p:txBody>
      </p:sp>
      <p:sp>
        <p:nvSpPr>
          <p:cNvPr id="3" name="Ondertitel 2"/>
          <p:cNvSpPr>
            <a:spLocks noGrp="1"/>
          </p:cNvSpPr>
          <p:nvPr>
            <p:ph type="subTitle" idx="1"/>
          </p:nvPr>
        </p:nvSpPr>
        <p:spPr>
          <a:xfrm>
            <a:off x="4915941" y="4215600"/>
            <a:ext cx="3753000" cy="1339200"/>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pic>
        <p:nvPicPr>
          <p:cNvPr id="6" name="Afbeelding 5" descr="RO_BZK_RIG_Logo_2_RGB_diap_nl.png"/>
          <p:cNvPicPr>
            <a:picLocks noChangeAspect="1"/>
          </p:cNvPicPr>
          <p:nvPr userDrawn="1"/>
        </p:nvPicPr>
        <p:blipFill>
          <a:blip r:embed="rId2" cstate="print"/>
          <a:stretch>
            <a:fillRect/>
          </a:stretch>
        </p:blipFill>
        <p:spPr>
          <a:xfrm>
            <a:off x="0" y="0"/>
            <a:ext cx="9144000" cy="1783080"/>
          </a:xfrm>
          <a:prstGeom prst="rect">
            <a:avLst/>
          </a:prstGeom>
        </p:spPr>
      </p:pic>
      <p:sp>
        <p:nvSpPr>
          <p:cNvPr id="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5B6AAF2B-AF0B-4194-B5A9-FCA7BFB44B8C}" type="datetime4">
              <a:rPr lang="nl-NL" smtClean="0"/>
              <a:pPr/>
              <a:t>oktober 31, 2018</a:t>
            </a:fld>
            <a:r>
              <a:rPr lang="en-US" dirty="0" smtClean="0"/>
              <a:t> | </a:t>
            </a:r>
            <a:r>
              <a:rPr lang="en-US" dirty="0" err="1" smtClean="0"/>
              <a:t>Voettekst</a:t>
            </a:r>
            <a:endParaRPr lang="nl-NL" dirty="0"/>
          </a:p>
        </p:txBody>
      </p:sp>
      <p:sp>
        <p:nvSpPr>
          <p:cNvPr id="7" name="Tijdelijke aanduiding voor dianummer 10"/>
          <p:cNvSpPr>
            <a:spLocks noGrp="1"/>
          </p:cNvSpPr>
          <p:nvPr>
            <p:ph type="sldNum" sz="quarter" idx="12"/>
          </p:nvPr>
        </p:nvSpPr>
        <p:spPr>
          <a:xfrm>
            <a:off x="4914900" y="6221414"/>
            <a:ext cx="3754042" cy="322075"/>
          </a:xfrm>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084297795"/>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 xmlns:p15="http://schemas.microsoft.com/office/powerpoint/2012/main">
        <p15:guide id="1" pos="3636">
          <p15:clr>
            <a:srgbClr val="FBAE40"/>
          </p15:clr>
        </p15:guide>
        <p15:guide id="2" pos="404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32" name="Tijdelijke aanduiding voor afbeelding 31"/>
          <p:cNvSpPr>
            <a:spLocks noGrp="1"/>
          </p:cNvSpPr>
          <p:nvPr>
            <p:ph type="pic" sz="quarter" idx="22"/>
          </p:nvPr>
        </p:nvSpPr>
        <p:spPr>
          <a:xfrm>
            <a:off x="-2381" y="0"/>
            <a:ext cx="4574381"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776763 w 6099175"/>
              <a:gd name="connsiteY1" fmla="*/ 0 h 6858000"/>
              <a:gd name="connsiteX2" fmla="*/ 5782373 w 6099175"/>
              <a:gd name="connsiteY2" fmla="*/ 116163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776763 w 6099175"/>
              <a:gd name="connsiteY1" fmla="*/ 0 h 6858000"/>
              <a:gd name="connsiteX2" fmla="*/ 5782373 w 6099175"/>
              <a:gd name="connsiteY2" fmla="*/ 1161630 h 6858000"/>
              <a:gd name="connsiteX3" fmla="*/ 6099175 w 6099175"/>
              <a:gd name="connsiteY3" fmla="*/ 116163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175" h="6858000">
                <a:moveTo>
                  <a:pt x="0" y="0"/>
                </a:moveTo>
                <a:lnTo>
                  <a:pt x="5776763" y="0"/>
                </a:lnTo>
                <a:lnTo>
                  <a:pt x="5782373" y="1161630"/>
                </a:lnTo>
                <a:lnTo>
                  <a:pt x="6099175" y="1161630"/>
                </a:lnTo>
                <a:lnTo>
                  <a:pt x="6099175" y="6541200"/>
                </a:lnTo>
                <a:cubicBezTo>
                  <a:pt x="6097666" y="6646800"/>
                  <a:pt x="6096156" y="6752400"/>
                  <a:pt x="6094647" y="6858000"/>
                </a:cubicBezTo>
                <a:lnTo>
                  <a:pt x="5776595" y="6858000"/>
                </a:lnTo>
                <a:lnTo>
                  <a:pt x="0" y="6858000"/>
                </a:lnTo>
                <a:lnTo>
                  <a:pt x="0" y="0"/>
                </a:lnTo>
                <a:close/>
              </a:path>
            </a:pathLst>
          </a:custGeom>
          <a:solidFill>
            <a:schemeClr val="bg1">
              <a:lumMod val="85000"/>
            </a:schemeClr>
          </a:solidFill>
        </p:spPr>
        <p:txBody>
          <a:bodyPr wrap="square" lIns="612000" anchor="ctr" anchorCtr="0">
            <a:noAutofit/>
          </a:bodyPr>
          <a:lstStyle/>
          <a:p>
            <a:r>
              <a:rPr lang="nl-NL" smtClean="0"/>
              <a:t>Klik op het pictogram als u een afbeelding wilt toevoegen</a:t>
            </a:r>
            <a:endParaRPr lang="nl-NL"/>
          </a:p>
        </p:txBody>
      </p:sp>
      <p:sp>
        <p:nvSpPr>
          <p:cNvPr id="16" name="Rechthoek 15"/>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24" name="Tijdelijke aanduiding voor tekst 16"/>
          <p:cNvSpPr>
            <a:spLocks noGrp="1"/>
          </p:cNvSpPr>
          <p:nvPr>
            <p:ph type="body" sz="quarter" idx="21" hasCustomPrompt="1"/>
          </p:nvPr>
        </p:nvSpPr>
        <p:spPr>
          <a:xfrm>
            <a:off x="4914900" y="5832053"/>
            <a:ext cx="3753000" cy="389360"/>
          </a:xfrm>
        </p:spPr>
        <p:txBody>
          <a:bodyPr lIns="118800" anchor="b" anchorCtr="0">
            <a:noAutofit/>
          </a:bodyPr>
          <a:lstStyle>
            <a:lvl1pPr marL="0" indent="0">
              <a:buNone/>
              <a:defRPr sz="120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5" name="Tijdelijke aanduiding voor dianummer 14"/>
          <p:cNvSpPr>
            <a:spLocks noGrp="1"/>
          </p:cNvSpPr>
          <p:nvPr>
            <p:ph type="sldNum" sz="quarter" idx="25"/>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7" name="Titel 1"/>
          <p:cNvSpPr>
            <a:spLocks noGrp="1"/>
          </p:cNvSpPr>
          <p:nvPr>
            <p:ph type="ctrTitle"/>
          </p:nvPr>
        </p:nvSpPr>
        <p:spPr>
          <a:xfrm>
            <a:off x="4914900" y="1885467"/>
            <a:ext cx="3753000" cy="2336400"/>
          </a:xfrm>
        </p:spPr>
        <p:txBody>
          <a:bodyPr tIns="90000" bIns="90000" anchor="t">
            <a:normAutofit/>
          </a:bodyPr>
          <a:lstStyle>
            <a:lvl1pPr algn="l">
              <a:defRPr sz="2700">
                <a:solidFill>
                  <a:schemeClr val="bg1"/>
                </a:solidFill>
              </a:defRPr>
            </a:lvl1pPr>
          </a:lstStyle>
          <a:p>
            <a:r>
              <a:rPr lang="nl-NL" smtClean="0"/>
              <a:t>Klik om de stijl te bewerken</a:t>
            </a:r>
            <a:endParaRPr lang="nl-NL" dirty="0"/>
          </a:p>
        </p:txBody>
      </p:sp>
      <p:sp>
        <p:nvSpPr>
          <p:cNvPr id="18" name="Ondertitel 2"/>
          <p:cNvSpPr>
            <a:spLocks noGrp="1"/>
          </p:cNvSpPr>
          <p:nvPr>
            <p:ph type="subTitle" idx="1"/>
          </p:nvPr>
        </p:nvSpPr>
        <p:spPr>
          <a:xfrm>
            <a:off x="4914900" y="4218267"/>
            <a:ext cx="3753000" cy="1613786"/>
          </a:xfrm>
        </p:spPr>
        <p:txBody>
          <a:bodyPr lIns="104400" tIns="90000" rIns="90000" bIns="468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sp>
        <p:nvSpPr>
          <p:cNvPr id="22"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2" name="Afbeelding 11" descr="RO_BZK_RIG_Logo_2_RGB_diap_nl.png"/>
          <p:cNvPicPr>
            <a:picLocks noChangeAspect="1"/>
          </p:cNvPicPr>
          <p:nvPr userDrawn="1"/>
        </p:nvPicPr>
        <p:blipFill>
          <a:blip r:embed="rId3"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667402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20" name="Tijdelijke aanduiding voor dianummer 19"/>
          <p:cNvSpPr>
            <a:spLocks noGrp="1"/>
          </p:cNvSpPr>
          <p:nvPr>
            <p:ph type="sldNum" sz="quarter" idx="19"/>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4917132" y="3427413"/>
            <a:ext cx="3753000" cy="2404640"/>
          </a:xfrm>
        </p:spPr>
        <p:txBody>
          <a:bodyPr lIns="104400" tIns="90000" rIns="90000" bIns="468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sp>
        <p:nvSpPr>
          <p:cNvPr id="25" name="Tijdelijke aanduiding voor tekst 16"/>
          <p:cNvSpPr>
            <a:spLocks noGrp="1"/>
          </p:cNvSpPr>
          <p:nvPr>
            <p:ph type="body" sz="quarter" idx="21" hasCustomPrompt="1"/>
          </p:nvPr>
        </p:nvSpPr>
        <p:spPr>
          <a:xfrm>
            <a:off x="4914900" y="5832053"/>
            <a:ext cx="3753000" cy="389360"/>
          </a:xfrm>
        </p:spPr>
        <p:txBody>
          <a:bodyPr lIns="118800" anchor="b" anchorCtr="0">
            <a:noAutofit/>
          </a:bodyPr>
          <a:lstStyle>
            <a:lvl1pPr marL="0" indent="0">
              <a:buNone/>
              <a:defRPr sz="120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21" name="Titel 1"/>
          <p:cNvSpPr>
            <a:spLocks noGrp="1"/>
          </p:cNvSpPr>
          <p:nvPr>
            <p:ph type="ctrTitle"/>
          </p:nvPr>
        </p:nvSpPr>
        <p:spPr>
          <a:xfrm>
            <a:off x="4915941" y="2024063"/>
            <a:ext cx="3753000" cy="1403350"/>
          </a:xfrm>
        </p:spPr>
        <p:txBody>
          <a:bodyPr tIns="90000" bIns="90000" anchor="t">
            <a:normAutofit/>
          </a:bodyPr>
          <a:lstStyle>
            <a:lvl1pPr algn="l">
              <a:defRPr sz="2700">
                <a:solidFill>
                  <a:schemeClr val="bg1"/>
                </a:solidFill>
              </a:defRPr>
            </a:lvl1pPr>
          </a:lstStyle>
          <a:p>
            <a:r>
              <a:rPr lang="nl-NL" smtClean="0"/>
              <a:t>Klik om de stijl te bewerken</a:t>
            </a:r>
            <a:endParaRPr lang="nl-NL" dirty="0"/>
          </a:p>
        </p:txBody>
      </p:sp>
      <p:sp>
        <p:nvSpPr>
          <p:cNvPr id="23"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1" name="Afbeelding 10" descr="RO_BZK_RIG_Logo_2_RGB_diap_nl.png"/>
          <p:cNvPicPr>
            <a:picLocks noChangeAspect="1"/>
          </p:cNvPicPr>
          <p:nvPr userDrawn="1"/>
        </p:nvPicPr>
        <p:blipFill>
          <a:blip r:embed="rId3"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18072704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879601"/>
            <a:ext cx="8192691" cy="1547813"/>
          </a:xfrm>
        </p:spPr>
        <p:txBody>
          <a:bodyPr anchor="t" anchorCtr="0">
            <a:normAutofit/>
          </a:bodyPr>
          <a:lstStyle>
            <a:lvl1pPr>
              <a:defRPr sz="3600">
                <a:solidFill>
                  <a:schemeClr val="bg1"/>
                </a:solidFill>
              </a:defRPr>
            </a:lvl1pPr>
          </a:lstStyle>
          <a:p>
            <a:r>
              <a:rPr lang="nl-NL" smtClean="0"/>
              <a:t>Klik om de stijl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476250" y="3749487"/>
            <a:ext cx="8193882" cy="2077232"/>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sp>
        <p:nvSpPr>
          <p:cNvPr id="10" name="Tijdelijke aanduiding voor tekst 16"/>
          <p:cNvSpPr>
            <a:spLocks noGrp="1"/>
          </p:cNvSpPr>
          <p:nvPr>
            <p:ph type="body" sz="quarter" idx="10" hasCustomPrompt="1"/>
          </p:nvPr>
        </p:nvSpPr>
        <p:spPr>
          <a:xfrm>
            <a:off x="475059" y="5829386"/>
            <a:ext cx="3754041" cy="389360"/>
          </a:xfrm>
        </p:spPr>
        <p:txBody>
          <a:bodyPr lIns="86400" anchor="b" anchorCtr="0">
            <a:noAutofit/>
          </a:bodyPr>
          <a:lstStyle>
            <a:lvl1pPr marL="0" indent="0" algn="l">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4"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2" name="Afbeelding 11" descr="RO_BZK_RIG_Logo_2_RGB_diap_nl.png"/>
          <p:cNvPicPr>
            <a:picLocks noChangeAspect="1"/>
          </p:cNvPicPr>
          <p:nvPr userDrawn="1"/>
        </p:nvPicPr>
        <p:blipFill>
          <a:blip r:embed="rId3"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1892957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476249" y="2636839"/>
            <a:ext cx="3752851" cy="1584325"/>
          </a:xfrm>
        </p:spPr>
        <p:txBody>
          <a:bodyPr anchor="t" anchorCtr="0">
            <a:normAutofit/>
          </a:bodyPr>
          <a:lstStyle>
            <a:lvl1pPr algn="r">
              <a:defRPr sz="2700">
                <a:solidFill>
                  <a:schemeClr val="bg1"/>
                </a:solidFill>
              </a:defRPr>
            </a:lvl1pPr>
          </a:lstStyle>
          <a:p>
            <a:r>
              <a:rPr lang="nl-NL" smtClean="0"/>
              <a:t>Klik om de stijl te bewerken</a:t>
            </a:r>
            <a:endParaRPr lang="nl-NL" dirty="0"/>
          </a:p>
        </p:txBody>
      </p:sp>
      <p:sp>
        <p:nvSpPr>
          <p:cNvPr id="13" name="Tijdelijke aanduiding voor tekst 4"/>
          <p:cNvSpPr>
            <a:spLocks noGrp="1"/>
          </p:cNvSpPr>
          <p:nvPr>
            <p:ph type="body" sz="quarter" idx="15"/>
          </p:nvPr>
        </p:nvSpPr>
        <p:spPr>
          <a:xfrm>
            <a:off x="5843799" y="916926"/>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sp>
        <p:nvSpPr>
          <p:cNvPr id="14" name="Tijdelijke aanduiding voor tekst 4"/>
          <p:cNvSpPr>
            <a:spLocks noGrp="1"/>
          </p:cNvSpPr>
          <p:nvPr>
            <p:ph type="body" sz="quarter" idx="16"/>
          </p:nvPr>
        </p:nvSpPr>
        <p:spPr>
          <a:xfrm>
            <a:off x="5843799" y="2061911"/>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sp>
        <p:nvSpPr>
          <p:cNvPr id="15" name="Tijdelijke aanduiding voor tekst 4"/>
          <p:cNvSpPr>
            <a:spLocks noGrp="1"/>
          </p:cNvSpPr>
          <p:nvPr>
            <p:ph type="body" sz="quarter" idx="17"/>
          </p:nvPr>
        </p:nvSpPr>
        <p:spPr>
          <a:xfrm>
            <a:off x="5843799" y="32112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sp>
        <p:nvSpPr>
          <p:cNvPr id="16" name="Tijdelijke aanduiding voor tekst 4"/>
          <p:cNvSpPr>
            <a:spLocks noGrp="1"/>
          </p:cNvSpPr>
          <p:nvPr>
            <p:ph type="body" sz="quarter" idx="18"/>
          </p:nvPr>
        </p:nvSpPr>
        <p:spPr>
          <a:xfrm>
            <a:off x="5843799" y="43524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sp>
        <p:nvSpPr>
          <p:cNvPr id="17" name="Tijdelijke aanduiding voor tekst 4"/>
          <p:cNvSpPr>
            <a:spLocks noGrp="1"/>
          </p:cNvSpPr>
          <p:nvPr>
            <p:ph type="body" sz="quarter" idx="19"/>
          </p:nvPr>
        </p:nvSpPr>
        <p:spPr>
          <a:xfrm>
            <a:off x="5843799" y="54972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4814046" y="998446"/>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4814046" y="2143675"/>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4814046" y="3288904"/>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4814046" y="4434133"/>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4814046" y="5579362"/>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28" name="Afbeelding 27"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4225939607"/>
      </p:ext>
    </p:extLst>
  </p:cSld>
  <p:clrMapOvr>
    <a:masterClrMapping/>
  </p:clrMapOvr>
  <p:extLst mod="1">
    <p:ext uri="{DCECCB84-F9BA-43D5-87BE-67443E8EF086}">
      <p15:sldGuideLst xmlns=""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4914900" y="2289601"/>
            <a:ext cx="3753000" cy="3931813"/>
          </a:xfrm>
        </p:spPr>
        <p:txBody>
          <a:bodyPr/>
          <a:lstStyle>
            <a:lvl1pPr marL="342900" indent="-342900">
              <a:buClr>
                <a:schemeClr val="bg1"/>
              </a:buClr>
              <a:buFont typeface="+mj-lt"/>
              <a:buAutoNum type="arabicPeriod"/>
              <a:defRPr>
                <a:solidFill>
                  <a:schemeClr val="bg1"/>
                </a:solidFill>
              </a:defRPr>
            </a:lvl1pPr>
            <a:lvl2pPr marL="513000" indent="-162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6" name="Titel 5"/>
          <p:cNvSpPr>
            <a:spLocks noGrp="1"/>
          </p:cNvSpPr>
          <p:nvPr>
            <p:ph type="title"/>
          </p:nvPr>
        </p:nvSpPr>
        <p:spPr>
          <a:xfrm>
            <a:off x="4914900" y="1051201"/>
            <a:ext cx="3753000" cy="948047"/>
          </a:xfrm>
        </p:spPr>
        <p:txBody>
          <a:bodyPr/>
          <a:lstStyle>
            <a:lvl1pPr>
              <a:defRPr>
                <a:solidFill>
                  <a:schemeClr val="bg1"/>
                </a:solidFill>
              </a:defRPr>
            </a:lvl1pPr>
          </a:lstStyle>
          <a:p>
            <a:r>
              <a:rPr lang="nl-NL" smtClean="0"/>
              <a:t>Klik om de stijl te bewerken</a:t>
            </a:r>
            <a:endParaRPr lang="nl-NL" dirty="0"/>
          </a:p>
        </p:txBody>
      </p:sp>
      <p:sp>
        <p:nvSpPr>
          <p:cNvPr id="19" name="Tijdelijke aanduiding voor dianummer 18"/>
          <p:cNvSpPr>
            <a:spLocks noGrp="1"/>
          </p:cNvSpPr>
          <p:nvPr>
            <p:ph type="sldNum" sz="quarter" idx="16"/>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r>
              <a:rPr lang="en-US" smtClean="0"/>
              <a:t>27 februari 2017 | Voettekst</a:t>
            </a:r>
            <a:endParaRPr lang="nl-NL" dirty="0"/>
          </a:p>
        </p:txBody>
      </p:sp>
      <p:sp>
        <p:nvSpPr>
          <p:cNvPr id="9" name="Tijdelijke aanduiding voor afbeelding 31"/>
          <p:cNvSpPr>
            <a:spLocks noGrp="1"/>
          </p:cNvSpPr>
          <p:nvPr>
            <p:ph type="pic" sz="quarter" idx="22"/>
          </p:nvPr>
        </p:nvSpPr>
        <p:spPr>
          <a:xfrm>
            <a:off x="-2381" y="0"/>
            <a:ext cx="4578589"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855300 w 6099175"/>
              <a:gd name="connsiteY2" fmla="*/ 115041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104785"/>
              <a:gd name="connsiteY0" fmla="*/ 0 h 6858000"/>
              <a:gd name="connsiteX1" fmla="*/ 5860910 w 6104785"/>
              <a:gd name="connsiteY1" fmla="*/ 0 h 6858000"/>
              <a:gd name="connsiteX2" fmla="*/ 5855300 w 6104785"/>
              <a:gd name="connsiteY2" fmla="*/ 1150410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0162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4785" h="6858000">
                <a:moveTo>
                  <a:pt x="0" y="0"/>
                </a:moveTo>
                <a:lnTo>
                  <a:pt x="5860910" y="0"/>
                </a:lnTo>
                <a:cubicBezTo>
                  <a:pt x="5860910" y="239485"/>
                  <a:pt x="5860909" y="462139"/>
                  <a:pt x="5860909" y="701624"/>
                </a:cubicBezTo>
                <a:lnTo>
                  <a:pt x="6104785" y="701625"/>
                </a:lnTo>
                <a:lnTo>
                  <a:pt x="6099175" y="6541200"/>
                </a:lnTo>
                <a:cubicBezTo>
                  <a:pt x="6097666" y="6646800"/>
                  <a:pt x="6096156" y="6752400"/>
                  <a:pt x="6094647" y="6858000"/>
                </a:cubicBezTo>
                <a:lnTo>
                  <a:pt x="5776595" y="6858000"/>
                </a:lnTo>
                <a:lnTo>
                  <a:pt x="0" y="6858000"/>
                </a:lnTo>
                <a:lnTo>
                  <a:pt x="0" y="0"/>
                </a:lnTo>
                <a:close/>
              </a:path>
            </a:pathLst>
          </a:custGeom>
          <a:solidFill>
            <a:schemeClr val="bg1">
              <a:lumMod val="85000"/>
            </a:schemeClr>
          </a:solidFill>
        </p:spPr>
        <p:txBody>
          <a:bodyPr wrap="square" lIns="612000" anchor="ctr" anchorCtr="0">
            <a:noAutofit/>
          </a:bodyPr>
          <a:lstStyle/>
          <a:p>
            <a:r>
              <a:rPr lang="nl-NL" smtClean="0"/>
              <a:t>Klik op het pictogram als u een afbeelding wilt toevoegen</a:t>
            </a:r>
            <a:endParaRPr lang="nl-NL"/>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22729327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49" y="2636838"/>
            <a:ext cx="3752851" cy="1584325"/>
          </a:xfrm>
        </p:spPr>
        <p:txBody>
          <a:bodyPr anchor="t">
            <a:normAutofit/>
          </a:bodyPr>
          <a:lstStyle>
            <a:lvl1pPr algn="r">
              <a:defRPr sz="2700">
                <a:solidFill>
                  <a:schemeClr val="bg1"/>
                </a:solidFill>
              </a:defRPr>
            </a:lvl1pPr>
          </a:lstStyle>
          <a:p>
            <a:r>
              <a:rPr lang="nl-NL" smtClean="0"/>
              <a:t>Klik om de stijl te bewerken</a:t>
            </a:r>
            <a:endParaRPr lang="nl-NL" dirty="0"/>
          </a:p>
        </p:txBody>
      </p:sp>
      <p:sp>
        <p:nvSpPr>
          <p:cNvPr id="3" name="Tijdelijke aanduiding voor tekst 2"/>
          <p:cNvSpPr>
            <a:spLocks noGrp="1"/>
          </p:cNvSpPr>
          <p:nvPr>
            <p:ph type="body" idx="1"/>
          </p:nvPr>
        </p:nvSpPr>
        <p:spPr>
          <a:xfrm>
            <a:off x="476249" y="4221163"/>
            <a:ext cx="3752851" cy="2000251"/>
          </a:xfrm>
        </p:spPr>
        <p:txBody>
          <a:bodyPr tIns="90000" rIns="100800"/>
          <a:lstStyle>
            <a:lvl1pPr marL="0" indent="0" algn="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smtClean="0"/>
              <a:t>Klik om de modelstijlen te bewerken</a:t>
            </a:r>
          </a:p>
        </p:txBody>
      </p:sp>
      <p:sp>
        <p:nvSpPr>
          <p:cNvPr id="9" name="Tijdelijke aanduiding voor tekst 8"/>
          <p:cNvSpPr>
            <a:spLocks noGrp="1"/>
          </p:cNvSpPr>
          <p:nvPr>
            <p:ph type="body" sz="quarter" idx="13" hasCustomPrompt="1"/>
          </p:nvPr>
        </p:nvSpPr>
        <p:spPr>
          <a:xfrm>
            <a:off x="476249" y="1171575"/>
            <a:ext cx="3752851" cy="1463674"/>
          </a:xfrm>
        </p:spPr>
        <p:txBody>
          <a:bodyPr rIns="0" anchor="b" anchorCtr="0">
            <a:normAutofit/>
          </a:bodyPr>
          <a:lstStyle>
            <a:lvl1pPr marL="0" indent="0" algn="r">
              <a:buNone/>
              <a:defRPr sz="7200" b="1" i="0">
                <a:solidFill>
                  <a:schemeClr val="bg1"/>
                </a:solidFill>
              </a:defRPr>
            </a:lvl1pPr>
            <a:lvl2pPr marL="234900" indent="0" algn="r">
              <a:buNone/>
              <a:defRPr/>
            </a:lvl2pPr>
            <a:lvl3pPr marL="472500" indent="0" algn="r">
              <a:buNone/>
              <a:defRPr/>
            </a:lvl3pPr>
            <a:lvl4pPr marL="707400" indent="0" algn="r">
              <a:buNone/>
              <a:defRPr/>
            </a:lvl4pPr>
            <a:lvl5pPr marL="945000" indent="0" algn="r">
              <a:buNone/>
              <a:defRPr/>
            </a:lvl5pPr>
          </a:lstStyle>
          <a:p>
            <a:pPr lvl="0"/>
            <a:r>
              <a:rPr lang="nl-NL" dirty="0"/>
              <a:t>#</a:t>
            </a:r>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1" name="Afbeelding 10"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1594181268"/>
      </p:ext>
    </p:extLst>
  </p:cSld>
  <p:clrMapOvr>
    <a:masterClrMapping/>
  </p:clrMapOvr>
  <p:extLst mod="1">
    <p:ext uri="{DCECCB84-F9BA-43D5-87BE-67443E8EF086}">
      <p15:sldGuideLst xmlns=""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476250" y="2276475"/>
            <a:ext cx="3919538" cy="3944938"/>
          </a:xfrm>
        </p:spPr>
        <p:txBody>
          <a:bodyPr/>
          <a:lstStyle/>
          <a:p>
            <a:pPr lvl="0"/>
            <a:r>
              <a:rPr lang="nl-NL" dirty="0"/>
              <a:t>Klik om </a:t>
            </a:r>
            <a:r>
              <a:rPr lang="nl-NL" dirty="0" smtClean="0"/>
              <a:t>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4914899" y="2276475"/>
            <a:ext cx="3753000" cy="3944938"/>
          </a:xfrm>
        </p:spPr>
        <p:txBody>
          <a:bodyPr/>
          <a:lstStyle/>
          <a:p>
            <a:pPr lvl="0"/>
            <a:r>
              <a:rPr lang="nl-NL" dirty="0"/>
              <a:t>Klik om </a:t>
            </a:r>
            <a:r>
              <a:rPr lang="nl-NL" dirty="0" smtClean="0"/>
              <a:t>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smtClean="0"/>
              <a:t>Klik om de stijl te bewerken</a:t>
            </a:r>
            <a:endParaRPr lang="nl-NL"/>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2855044030"/>
      </p:ext>
    </p:extLst>
  </p:cSld>
  <p:clrMapOvr>
    <a:masterClrMapping/>
  </p:clrMapOvr>
  <p:extLst mod="1">
    <p:ext uri="{DCECCB84-F9BA-43D5-87BE-67443E8EF086}">
      <p15:sldGuideLst xmlns=""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76251" y="2306037"/>
            <a:ext cx="3753000" cy="648000"/>
          </a:xfrm>
          <a:noFill/>
        </p:spPr>
        <p:txBody>
          <a:bodyPr lIns="180000" tIns="180000" rIns="180000" bIns="72000" anchor="b">
            <a:noAutofit/>
          </a:bodyPr>
          <a:lstStyle>
            <a:lvl1pPr marL="0" indent="0">
              <a:buNone/>
              <a:defRPr sz="1350" b="1"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Klik om de modelstijlen te bewerken</a:t>
            </a:r>
          </a:p>
        </p:txBody>
      </p:sp>
      <p:sp>
        <p:nvSpPr>
          <p:cNvPr id="4" name="Tijdelijke aanduiding voor inhoud 3"/>
          <p:cNvSpPr>
            <a:spLocks noGrp="1"/>
          </p:cNvSpPr>
          <p:nvPr>
            <p:ph sz="half" idx="2" hasCustomPrompt="1"/>
          </p:nvPr>
        </p:nvSpPr>
        <p:spPr>
          <a:xfrm>
            <a:off x="476251" y="2953738"/>
            <a:ext cx="3753000" cy="3267676"/>
          </a:xfrm>
          <a:noFill/>
        </p:spPr>
        <p:txBody>
          <a:bodyPr lIns="180000" tIns="180000" rIns="180000" bIns="72000"/>
          <a:lstStyle/>
          <a:p>
            <a:pPr lvl="0"/>
            <a:r>
              <a:rPr lang="nl-NL" dirty="0"/>
              <a:t>Klik om </a:t>
            </a:r>
            <a:r>
              <a:rPr lang="nl-NL" dirty="0" smtClean="0"/>
              <a:t>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4914900" y="2306037"/>
            <a:ext cx="3753000" cy="647228"/>
          </a:xfrm>
          <a:noFill/>
        </p:spPr>
        <p:txBody>
          <a:bodyPr lIns="180000" tIns="180000" rIns="180000" bIns="72000" anchor="b">
            <a:noAutofit/>
          </a:bodyPr>
          <a:lstStyle>
            <a:lvl1pPr marL="0" indent="0">
              <a:buNone/>
              <a:defRPr sz="1350" b="1"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Klik om de modelstijlen te bewerken</a:t>
            </a:r>
          </a:p>
        </p:txBody>
      </p:sp>
      <p:sp>
        <p:nvSpPr>
          <p:cNvPr id="6" name="Tijdelijke aanduiding voor inhoud 5"/>
          <p:cNvSpPr>
            <a:spLocks noGrp="1"/>
          </p:cNvSpPr>
          <p:nvPr>
            <p:ph sz="quarter" idx="4" hasCustomPrompt="1"/>
          </p:nvPr>
        </p:nvSpPr>
        <p:spPr>
          <a:xfrm>
            <a:off x="4914900" y="2953738"/>
            <a:ext cx="3754041" cy="3267676"/>
          </a:xfrm>
          <a:noFill/>
        </p:spPr>
        <p:txBody>
          <a:bodyPr lIns="180000" tIns="180000" rIns="180000" bIns="72000"/>
          <a:lstStyle/>
          <a:p>
            <a:pPr lvl="0"/>
            <a:r>
              <a:rPr lang="nl-NL" dirty="0"/>
              <a:t>Klik om </a:t>
            </a:r>
            <a:r>
              <a:rPr lang="nl-NL" dirty="0" smtClean="0"/>
              <a:t>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9"/>
          <p:cNvSpPr>
            <a:spLocks noGrp="1"/>
          </p:cNvSpPr>
          <p:nvPr>
            <p:ph type="title"/>
          </p:nvPr>
        </p:nvSpPr>
        <p:spPr/>
        <p:txBody>
          <a:bodyPr/>
          <a:lstStyle/>
          <a:p>
            <a:r>
              <a:rPr lang="nl-NL" smtClean="0"/>
              <a:t>Klik om de stijl te bewerken</a:t>
            </a:r>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1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2288607556"/>
      </p:ext>
    </p:extLst>
  </p:cSld>
  <p:clrMapOvr>
    <a:masterClrMapping/>
  </p:clrMapOvr>
  <p:extLst mod="1">
    <p:ext uri="{DCECCB84-F9BA-43D5-87BE-67443E8EF086}">
      <p15:sldGuideLst xmlns=""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2" spcCol="468000"/>
          <a:lstStyle/>
          <a:p>
            <a:pPr lvl="0"/>
            <a:r>
              <a:rPr lang="nl-NL" dirty="0" smtClean="0"/>
              <a:t>Klik om 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smtClean="0"/>
              <a:t>Klik om de stijl te bewerken</a:t>
            </a:r>
            <a:endParaRPr lang="nl-NL"/>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17191836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
        <p:nvSpPr>
          <p:cNvPr id="6"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125391950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
        <p:nvSpPr>
          <p:cNvPr id="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38157510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4"/>
            <a:ext cx="3752850" cy="2793999"/>
          </a:xfrm>
        </p:spPr>
        <p:txBody>
          <a:bodyPr anchor="t" anchorCtr="0">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smtClean="0"/>
              <a:t>Klik om de modelstijlen te bewerken</a:t>
            </a:r>
          </a:p>
        </p:txBody>
      </p:sp>
      <p:sp>
        <p:nvSpPr>
          <p:cNvPr id="10" name="Tijdelijke aanduiding voor inhoud 9"/>
          <p:cNvSpPr>
            <a:spLocks noGrp="1"/>
          </p:cNvSpPr>
          <p:nvPr>
            <p:ph sz="quarter" idx="13" hasCustomPrompt="1"/>
          </p:nvPr>
        </p:nvSpPr>
        <p:spPr>
          <a:xfrm>
            <a:off x="4915941" y="1052513"/>
            <a:ext cx="3753000" cy="5168900"/>
          </a:xfrm>
        </p:spPr>
        <p:txBody>
          <a:bodyPr/>
          <a:lstStyle/>
          <a:p>
            <a:pPr lvl="0"/>
            <a:r>
              <a:rPr lang="nl-NL" dirty="0"/>
              <a:t>Klik om </a:t>
            </a:r>
            <a:r>
              <a:rPr lang="nl-NL" dirty="0" smtClean="0"/>
              <a:t>tekst of beeld toe te voegen</a:t>
            </a:r>
            <a:endParaRPr lang="nl-NL" dirty="0"/>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p:cNvSpPr>
            <a:spLocks noGrp="1"/>
          </p:cNvSpPr>
          <p:nvPr>
            <p:ph type="title"/>
          </p:nvPr>
        </p:nvSpPr>
        <p:spPr>
          <a:xfrm>
            <a:off x="476250" y="1052514"/>
            <a:ext cx="3752850" cy="948047"/>
          </a:xfrm>
        </p:spPr>
        <p:txBody>
          <a:bodyPr/>
          <a:lstStyle/>
          <a:p>
            <a:r>
              <a:rPr lang="nl-NL" smtClean="0"/>
              <a:t>Klik om de stijl te bewerken</a:t>
            </a:r>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12501405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chor="t" anchorCtr="0">
            <a:normAutofit/>
          </a:bodyPr>
          <a:lstStyle>
            <a:lvl1pPr algn="l">
              <a:defRPr sz="6000" b="0">
                <a:solidFill>
                  <a:schemeClr val="tx1"/>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6250" y="5077315"/>
            <a:ext cx="4095750" cy="1144098"/>
          </a:xfrm>
        </p:spPr>
        <p:txBody>
          <a:bodyPr lIns="162000" tIns="90000" rIns="90000">
            <a:normAutofit/>
          </a:bodyPr>
          <a:lstStyle>
            <a:lvl1pPr marL="0" indent="0" algn="l">
              <a:buNone/>
              <a:defRPr sz="180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669237314"/>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 xmlns:p15="http://schemas.microsoft.com/office/powerpoint/2012/main">
        <p15:guide id="2" orient="horz" pos="2659">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chor="t" anchorCtr="0">
            <a:normAutofit/>
          </a:bodyPr>
          <a:lstStyle>
            <a:lvl1pPr algn="l">
              <a:defRPr sz="6000" b="0">
                <a:solidFill>
                  <a:schemeClr val="tx2"/>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6250" y="5077315"/>
            <a:ext cx="4095750" cy="1144099"/>
          </a:xfrm>
        </p:spPr>
        <p:txBody>
          <a:bodyPr lIns="162000" tIns="90000">
            <a:norm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het opmaakprofiel van de modelondertitel te bewerken</a:t>
            </a:r>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412502116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 xmlns:p15="http://schemas.microsoft.com/office/powerpoint/2012/main">
        <p15:guide id="2" orient="horz" pos="2659">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4572000" y="-1588"/>
            <a:ext cx="4572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750">
              <a:solidFill>
                <a:schemeClr val="bg1"/>
              </a:solidFill>
            </a:endParaRPr>
          </a:p>
        </p:txBody>
      </p:sp>
      <p:sp>
        <p:nvSpPr>
          <p:cNvPr id="6" name="Titel 5"/>
          <p:cNvSpPr>
            <a:spLocks noGrp="1"/>
          </p:cNvSpPr>
          <p:nvPr>
            <p:ph type="title"/>
          </p:nvPr>
        </p:nvSpPr>
        <p:spPr>
          <a:xfrm>
            <a:off x="476250" y="2636838"/>
            <a:ext cx="3752849" cy="1584324"/>
          </a:xfrm>
        </p:spPr>
        <p:txBody>
          <a:bodyPr anchor="t" anchorCtr="0"/>
          <a:lstStyle>
            <a:lvl1pPr>
              <a:defRPr sz="3000">
                <a:solidFill>
                  <a:schemeClr val="tx2"/>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4915941" y="1066801"/>
            <a:ext cx="3753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17" name="Tijdelijke aanduiding voor dianummer 14"/>
          <p:cNvSpPr>
            <a:spLocks noGrp="1"/>
          </p:cNvSpPr>
          <p:nvPr>
            <p:ph type="sldNum" sz="quarter" idx="25"/>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3128338844"/>
      </p:ext>
    </p:extLst>
  </p:cSld>
  <p:clrMapOvr>
    <a:masterClrMapping/>
  </p:clrMapOvr>
  <p:extLst mod="1">
    <p:ext uri="{DCECCB84-F9BA-43D5-87BE-67443E8EF086}">
      <p15:sldGuideLst xmlns=""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476249" y="2636839"/>
            <a:ext cx="3753000" cy="1584324"/>
          </a:xfrm>
        </p:spPr>
        <p:txBody>
          <a:bodyPr anchor="t" anchorCtr="0"/>
          <a:lstStyle>
            <a:lvl1pPr>
              <a:defRPr sz="3000">
                <a:solidFill>
                  <a:schemeClr val="bg1"/>
                </a:solidFill>
              </a:defRPr>
            </a:lvl1pPr>
          </a:lstStyle>
          <a:p>
            <a:r>
              <a:rPr lang="nl-NL" smtClean="0"/>
              <a:t>Klik om de stijl te bewerken</a:t>
            </a:r>
            <a:endParaRPr lang="nl-NL" dirty="0"/>
          </a:p>
        </p:txBody>
      </p:sp>
      <p:sp>
        <p:nvSpPr>
          <p:cNvPr id="4" name="Tijdelijke aanduiding voor tekst 3"/>
          <p:cNvSpPr>
            <a:spLocks noGrp="1"/>
          </p:cNvSpPr>
          <p:nvPr>
            <p:ph type="body" sz="quarter" idx="10"/>
          </p:nvPr>
        </p:nvSpPr>
        <p:spPr>
          <a:xfrm>
            <a:off x="4914899" y="1052513"/>
            <a:ext cx="3753000" cy="5168900"/>
          </a:xfrm>
        </p:spPr>
        <p:txBody>
          <a:bodyPr anchor="ctr" anchorCtr="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3728690268"/>
      </p:ext>
    </p:extLst>
  </p:cSld>
  <p:clrMapOvr>
    <a:masterClrMapping/>
  </p:clrMapOvr>
  <p:extLst mod="1">
    <p:ext uri="{DCECCB84-F9BA-43D5-87BE-67443E8EF086}">
      <p15:sldGuideLst xmlns=""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3"/>
            <a:ext cx="3752850" cy="2794000"/>
          </a:xfrm>
        </p:spPr>
        <p:txBody>
          <a:bodyPr anchor="t" anchorCtr="0">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smtClean="0"/>
              <a:t>Klik om de modelstijlen te bewerken</a:t>
            </a:r>
          </a:p>
        </p:txBody>
      </p:sp>
      <p:sp>
        <p:nvSpPr>
          <p:cNvPr id="9" name="Titel 8"/>
          <p:cNvSpPr>
            <a:spLocks noGrp="1"/>
          </p:cNvSpPr>
          <p:nvPr>
            <p:ph type="title"/>
          </p:nvPr>
        </p:nvSpPr>
        <p:spPr>
          <a:xfrm>
            <a:off x="476250" y="1052514"/>
            <a:ext cx="3752850" cy="948047"/>
          </a:xfrm>
        </p:spPr>
        <p:txBody>
          <a:bodyPr/>
          <a:lstStyle/>
          <a:p>
            <a:r>
              <a:rPr lang="nl-NL" smtClean="0"/>
              <a:t>Klik om de stijl te bewerken</a:t>
            </a:r>
            <a:endParaRPr lang="nl-NL" dirty="0"/>
          </a:p>
        </p:txBody>
      </p:sp>
      <p:sp>
        <p:nvSpPr>
          <p:cNvPr id="8" name="Tijdelijke aanduiding voor afbeelding 9"/>
          <p:cNvSpPr>
            <a:spLocks noGrp="1"/>
          </p:cNvSpPr>
          <p:nvPr>
            <p:ph type="pic" sz="quarter" idx="24"/>
          </p:nvPr>
        </p:nvSpPr>
        <p:spPr>
          <a:xfrm>
            <a:off x="4571466" y="-2381"/>
            <a:ext cx="4572534"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smtClean="0"/>
              <a:t>Klik op het pictogram als u een afbeelding wilt toevoegen</a:t>
            </a:r>
            <a:endParaRPr lang="nl-NL" dirty="0"/>
          </a:p>
        </p:txBody>
      </p:sp>
      <p:sp>
        <p:nvSpPr>
          <p:cNvPr id="10"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15" name="Tijdelijke aanduiding voor dianummer 14"/>
          <p:cNvSpPr>
            <a:spLocks noGrp="1"/>
          </p:cNvSpPr>
          <p:nvPr>
            <p:ph type="sldNum" sz="quarter" idx="25"/>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2300642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476250" y="2289601"/>
            <a:ext cx="3754041"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5654" y="1051201"/>
            <a:ext cx="3753446" cy="948047"/>
          </a:xfrm>
        </p:spPr>
        <p:txBody>
          <a:bodyPr/>
          <a:lstStyle>
            <a:lvl1pPr>
              <a:defRPr>
                <a:solidFill>
                  <a:schemeClr val="bg1"/>
                </a:solidFill>
              </a:defRPr>
            </a:lvl1pPr>
          </a:lstStyle>
          <a:p>
            <a:r>
              <a:rPr lang="nl-NL" smtClean="0"/>
              <a:t>Klik om de stijl te bewerken</a:t>
            </a:r>
            <a:endParaRPr lang="nl-NL" dirty="0"/>
          </a:p>
        </p:txBody>
      </p:sp>
      <p:sp>
        <p:nvSpPr>
          <p:cNvPr id="13" name="Tijdelijke aanduiding voor dianummer 14"/>
          <p:cNvSpPr>
            <a:spLocks noGrp="1"/>
          </p:cNvSpPr>
          <p:nvPr>
            <p:ph type="sldNum" sz="quarter" idx="27"/>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9" name="Tijdelijke aanduiding voor afbeelding 9"/>
          <p:cNvSpPr>
            <a:spLocks noGrp="1"/>
          </p:cNvSpPr>
          <p:nvPr>
            <p:ph type="pic" sz="quarter" idx="24"/>
          </p:nvPr>
        </p:nvSpPr>
        <p:spPr>
          <a:xfrm>
            <a:off x="4571466" y="-2381"/>
            <a:ext cx="4572534"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smtClean="0"/>
              <a:t>Klik op het pictogram als u een afbeelding wilt toevoegen</a:t>
            </a:r>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
        <p:nvSpPr>
          <p:cNvPr id="11" name="Tijdelijke aanduiding voor dianummer 14"/>
          <p:cNvSpPr txBox="1">
            <a:spLocks/>
          </p:cNvSpPr>
          <p:nvPr userDrawn="1"/>
        </p:nvSpPr>
        <p:spPr>
          <a:xfrm>
            <a:off x="4914000" y="6220801"/>
            <a:ext cx="3754042" cy="322075"/>
          </a:xfrm>
          <a:prstGeom prst="rect">
            <a:avLst/>
          </a:prstGeom>
        </p:spPr>
        <p:txBody>
          <a:bodyPr vert="horz" lIns="68580" tIns="34290" rIns="0" bIns="34290" rtlCol="0" anchor="b" anchorCtr="0"/>
          <a:lstStyle>
            <a:lvl1pPr>
              <a:defRPr>
                <a:solidFill>
                  <a:schemeClr val="bg1"/>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788" b="0" i="0" u="none" strike="noStrike" kern="1200" cap="none" spc="0" normalizeH="0" baseline="0" noProof="0" smtClean="0">
                <a:ln>
                  <a:noFill/>
                </a:ln>
                <a:solidFill>
                  <a:schemeClr val="bg1"/>
                </a:solidFill>
                <a:effectLst/>
                <a:uLnTx/>
                <a:uFillTx/>
                <a:latin typeface="+mn-lt"/>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‹nr.›</a:t>
            </a:fld>
            <a:endParaRPr kumimoji="0" lang="nl-NL" sz="788"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415907242"/>
      </p:ext>
    </p:extLst>
  </p:cSld>
  <p:clrMapOvr>
    <a:masterClrMapping/>
  </p:clrMapOvr>
  <p:extLst mod="1">
    <p:ext uri="{DCECCB84-F9BA-43D5-87BE-67443E8EF086}">
      <p15:sldGuideLst xmlns=""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476250" y="2289601"/>
            <a:ext cx="3752850" cy="393181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6250" y="1051201"/>
            <a:ext cx="3752850" cy="948047"/>
          </a:xfrm>
        </p:spPr>
        <p:txBody>
          <a:bodyPr/>
          <a:lstStyle/>
          <a:p>
            <a:r>
              <a:rPr lang="nl-NL" smtClean="0"/>
              <a:t>Klik om de stijl te bewerken</a:t>
            </a:r>
            <a:endParaRPr lang="nl-NL" dirty="0"/>
          </a:p>
        </p:txBody>
      </p:sp>
      <p:sp>
        <p:nvSpPr>
          <p:cNvPr id="8" name="Tijdelijke aanduiding voor dianummer 14"/>
          <p:cNvSpPr>
            <a:spLocks noGrp="1"/>
          </p:cNvSpPr>
          <p:nvPr>
            <p:ph type="sldNum" sz="quarter" idx="27"/>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7" name="Tijdelijke aanduiding voor afbeelding 9"/>
          <p:cNvSpPr>
            <a:spLocks noGrp="1"/>
          </p:cNvSpPr>
          <p:nvPr>
            <p:ph type="pic" sz="quarter" idx="24"/>
          </p:nvPr>
        </p:nvSpPr>
        <p:spPr>
          <a:xfrm>
            <a:off x="4571466" y="-2381"/>
            <a:ext cx="4572534"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smtClean="0"/>
              <a:t>Klik op het pictogram als u een afbeelding wilt toevoegen</a:t>
            </a:r>
            <a:endParaRPr lang="nl-NL" dirty="0"/>
          </a:p>
        </p:txBody>
      </p:sp>
      <p:sp>
        <p:nvSpPr>
          <p:cNvPr id="10" name="Tijdelijke aanduiding voor dianummer 14"/>
          <p:cNvSpPr txBox="1">
            <a:spLocks/>
          </p:cNvSpPr>
          <p:nvPr userDrawn="1"/>
        </p:nvSpPr>
        <p:spPr>
          <a:xfrm>
            <a:off x="4914000" y="6220801"/>
            <a:ext cx="3754042" cy="322075"/>
          </a:xfrm>
          <a:prstGeom prst="rect">
            <a:avLst/>
          </a:prstGeom>
        </p:spPr>
        <p:txBody>
          <a:bodyPr vert="horz" lIns="68580" tIns="34290" rIns="0" bIns="34290" rtlCol="0" anchor="b" anchorCtr="0"/>
          <a:lstStyle>
            <a:lvl1pPr>
              <a:defRPr>
                <a:solidFill>
                  <a:schemeClr val="bg1"/>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788" b="0" i="0" u="none" strike="noStrike" kern="1200" cap="none" spc="0" normalizeH="0" baseline="0" noProof="0" smtClean="0">
                <a:ln>
                  <a:noFill/>
                </a:ln>
                <a:solidFill>
                  <a:schemeClr val="bg1"/>
                </a:solidFill>
                <a:effectLst/>
                <a:uLnTx/>
                <a:uFillTx/>
                <a:latin typeface="+mn-lt"/>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‹nr.›</a:t>
            </a:fld>
            <a:endParaRPr kumimoji="0" lang="nl-NL" sz="788"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19393797"/>
      </p:ext>
    </p:extLst>
  </p:cSld>
  <p:clrMapOvr>
    <a:masterClrMapping/>
  </p:clrMapOvr>
  <p:extLst mod="1">
    <p:ext uri="{DCECCB84-F9BA-43D5-87BE-67443E8EF086}">
      <p15:sldGuideLst xmlns="" xmlns:p15="http://schemas.microsoft.com/office/powerpoint/2012/main">
        <p15:guide id="1" pos="3977">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052513"/>
            <a:ext cx="8192691" cy="2374900"/>
          </a:xfrm>
        </p:spPr>
        <p:txBody>
          <a:bodyPr anchor="t" anchorCtr="0">
            <a:normAutofit/>
          </a:bodyPr>
          <a:lstStyle>
            <a:lvl1pPr>
              <a:defRPr sz="3600">
                <a:solidFill>
                  <a:schemeClr val="bg1"/>
                </a:solidFill>
              </a:defRPr>
            </a:lvl1pPr>
          </a:lstStyle>
          <a:p>
            <a:r>
              <a:rPr lang="nl-NL" smtClean="0"/>
              <a:t>Klik om de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19548904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8"/>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052513"/>
            <a:ext cx="8192691" cy="2374900"/>
          </a:xfrm>
        </p:spPr>
        <p:txBody>
          <a:bodyPr anchor="t" anchorCtr="0">
            <a:normAutofit/>
          </a:bodyPr>
          <a:lstStyle>
            <a:lvl1pPr>
              <a:defRPr sz="3600">
                <a:solidFill>
                  <a:schemeClr val="tx2"/>
                </a:solidFill>
              </a:defRPr>
            </a:lvl1pPr>
          </a:lstStyle>
          <a:p>
            <a:r>
              <a:rPr lang="nl-NL" smtClean="0"/>
              <a:t>Klik om de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9" name="Tijdelijke aanduiding voor dianummer 14"/>
          <p:cNvSpPr>
            <a:spLocks noGrp="1"/>
          </p:cNvSpPr>
          <p:nvPr>
            <p:ph type="sldNum" sz="quarter" idx="25"/>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3"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33154969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475654" y="3888001"/>
            <a:ext cx="3753446" cy="2333413"/>
          </a:xfrm>
        </p:spPr>
        <p:txBody>
          <a:bodyPr anchor="t" anchorCtr="0"/>
          <a:lstStyle>
            <a:lvl1pPr>
              <a:defRPr>
                <a:solidFill>
                  <a:schemeClr val="tx1"/>
                </a:solidFill>
              </a:defRPr>
            </a:lvl1pPr>
          </a:lstStyle>
          <a:p>
            <a:r>
              <a:rPr lang="nl-NL" smtClean="0"/>
              <a:t>Klik om de stijl te bewerken</a:t>
            </a:r>
            <a:endParaRPr lang="nl-NL" dirty="0"/>
          </a:p>
        </p:txBody>
      </p:sp>
      <p:sp>
        <p:nvSpPr>
          <p:cNvPr id="6" name="Tijdelijke aanduiding voor tekst 13"/>
          <p:cNvSpPr>
            <a:spLocks noGrp="1"/>
          </p:cNvSpPr>
          <p:nvPr>
            <p:ph type="body" sz="quarter" idx="13"/>
          </p:nvPr>
        </p:nvSpPr>
        <p:spPr>
          <a:xfrm>
            <a:off x="4915941" y="3888001"/>
            <a:ext cx="3753000" cy="2333413"/>
          </a:xfrm>
        </p:spPr>
        <p:txBody>
          <a:bodyPr tIns="50400" numCol="1" spcCol="468000" anchor="t" anchorCtr="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9"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214438" algn="l"/>
              </a:tabLst>
              <a:defRPr>
                <a:solidFill>
                  <a:schemeClr val="bg1"/>
                </a:solidFill>
              </a:defRPr>
            </a:lvl1pPr>
          </a:lstStyle>
          <a:p>
            <a:r>
              <a:rPr lang="nl-NL" smtClean="0"/>
              <a:t>Klik op het pictogram als u een afbeelding wilt toevoegen</a:t>
            </a:r>
            <a:endParaRPr lang="nl-NL" dirty="0"/>
          </a:p>
        </p:txBody>
      </p:sp>
    </p:spTree>
    <p:extLst>
      <p:ext uri="{BB962C8B-B14F-4D97-AF65-F5344CB8AC3E}">
        <p14:creationId xmlns:p14="http://schemas.microsoft.com/office/powerpoint/2010/main" val="968486851"/>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4914899" y="3888001"/>
            <a:ext cx="3753000" cy="2333413"/>
          </a:xfrm>
        </p:spPr>
        <p:txBody>
          <a:bodyPr tIns="50400" numCol="1" spcCol="468000" anchor="t" anchorCtr="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5654" y="3888001"/>
            <a:ext cx="3753446" cy="2333413"/>
          </a:xfrm>
        </p:spPr>
        <p:txBody>
          <a:bodyPr anchor="t" anchorCtr="0"/>
          <a:lstStyle/>
          <a:p>
            <a:r>
              <a:rPr lang="nl-NL" smtClean="0"/>
              <a:t>Klik om de stijl te bewerken</a:t>
            </a:r>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7"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214438" algn="l"/>
              </a:tabLst>
              <a:defRPr>
                <a:solidFill>
                  <a:schemeClr val="tx1"/>
                </a:solidFill>
              </a:defRPr>
            </a:lvl1pPr>
          </a:lstStyle>
          <a:p>
            <a:r>
              <a:rPr lang="nl-NL" smtClean="0"/>
              <a:t>Klik op het pictogram als u een afbeelding wilt toevoegen</a:t>
            </a:r>
            <a:endParaRPr lang="nl-NL" dirty="0"/>
          </a:p>
        </p:txBody>
      </p:sp>
    </p:spTree>
    <p:extLst>
      <p:ext uri="{BB962C8B-B14F-4D97-AF65-F5344CB8AC3E}">
        <p14:creationId xmlns:p14="http://schemas.microsoft.com/office/powerpoint/2010/main" val="22914178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476250" y="3888001"/>
            <a:ext cx="8192691" cy="2333413"/>
          </a:xfrm>
        </p:spPr>
        <p:txBody>
          <a:bodyPr tIns="50400" numCol="2" spcCol="468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6"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214438" algn="l"/>
              </a:tabLst>
              <a:defRPr>
                <a:solidFill>
                  <a:schemeClr val="bg1"/>
                </a:solidFill>
              </a:defRPr>
            </a:lvl1pPr>
          </a:lstStyle>
          <a:p>
            <a:r>
              <a:rPr lang="nl-NL" smtClean="0"/>
              <a:t>Klik op het pictogram als u een afbeelding wilt toevoegen</a:t>
            </a:r>
            <a:endParaRPr lang="nl-NL" dirty="0"/>
          </a:p>
        </p:txBody>
      </p:sp>
    </p:spTree>
    <p:extLst>
      <p:ext uri="{BB962C8B-B14F-4D97-AF65-F5344CB8AC3E}">
        <p14:creationId xmlns:p14="http://schemas.microsoft.com/office/powerpoint/2010/main" val="2713579466"/>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476250" y="3888001"/>
            <a:ext cx="8192691" cy="2333413"/>
          </a:xfrm>
        </p:spPr>
        <p:txBody>
          <a:bodyPr tIns="50400" numCol="2" spcCol="468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6"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214438" algn="l"/>
              </a:tabLst>
              <a:defRPr>
                <a:solidFill>
                  <a:schemeClr val="tx1"/>
                </a:solidFill>
              </a:defRPr>
            </a:lvl1pPr>
          </a:lstStyle>
          <a:p>
            <a:r>
              <a:rPr lang="nl-NL" smtClean="0"/>
              <a:t>Klik op het pictogram als u een afbeelding wilt toevoegen</a:t>
            </a:r>
            <a:endParaRPr lang="nl-NL" dirty="0"/>
          </a:p>
        </p:txBody>
      </p:sp>
    </p:spTree>
    <p:extLst>
      <p:ext uri="{BB962C8B-B14F-4D97-AF65-F5344CB8AC3E}">
        <p14:creationId xmlns:p14="http://schemas.microsoft.com/office/powerpoint/2010/main" val="4232870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4"/>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24715" y="3430587"/>
                </a:lnTo>
                <a:lnTo>
                  <a:pt x="5862000" y="3430587"/>
                </a:lnTo>
                <a:lnTo>
                  <a:pt x="5862000" y="3430587"/>
                </a:lnTo>
                <a:lnTo>
                  <a:pt x="0" y="3430587"/>
                </a:lnTo>
                <a:lnTo>
                  <a:pt x="0" y="0"/>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smtClean="0"/>
              <a:t>Klik op het pictogram als u een afbeelding wilt toevoegen</a:t>
            </a:r>
            <a:endParaRPr lang="nl-NL" dirty="0"/>
          </a:p>
        </p:txBody>
      </p:sp>
      <p:sp>
        <p:nvSpPr>
          <p:cNvPr id="2" name="Titel 1"/>
          <p:cNvSpPr>
            <a:spLocks noGrp="1"/>
          </p:cNvSpPr>
          <p:nvPr>
            <p:ph type="title"/>
          </p:nvPr>
        </p:nvSpPr>
        <p:spPr>
          <a:xfrm>
            <a:off x="475200" y="1051200"/>
            <a:ext cx="8193287" cy="946800"/>
          </a:xfrm>
        </p:spPr>
        <p:txBody>
          <a:bodyPr/>
          <a:lstStyle>
            <a:lvl1pPr>
              <a:defRPr>
                <a:solidFill>
                  <a:schemeClr val="tx1"/>
                </a:solidFill>
              </a:defRPr>
            </a:lvl1pPr>
          </a:lstStyle>
          <a:p>
            <a:r>
              <a:rPr lang="nl-NL" smtClean="0"/>
              <a:t>Klik om de stijl te bewerken</a:t>
            </a:r>
            <a:endParaRPr lang="nl-NL" dirty="0"/>
          </a:p>
        </p:txBody>
      </p:sp>
      <p:sp>
        <p:nvSpPr>
          <p:cNvPr id="15" name="Tijdelijke aanduiding voor dianummer 14"/>
          <p:cNvSpPr>
            <a:spLocks noGrp="1"/>
          </p:cNvSpPr>
          <p:nvPr>
            <p:ph type="sldNum" sz="quarter" idx="17"/>
          </p:nvPr>
        </p:nvSpPr>
        <p:spPr/>
        <p:txBody>
          <a:bodyPr/>
          <a:lstStyle>
            <a:lvl1pPr>
              <a:defRPr>
                <a:solidFill>
                  <a:schemeClr val="tx1"/>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4039192338"/>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4"/>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36823" y="3430587"/>
                </a:lnTo>
                <a:lnTo>
                  <a:pt x="5862000" y="3430587"/>
                </a:lnTo>
                <a:lnTo>
                  <a:pt x="5862000" y="3430587"/>
                </a:lnTo>
                <a:lnTo>
                  <a:pt x="0" y="3430587"/>
                </a:lnTo>
                <a:lnTo>
                  <a:pt x="0" y="0"/>
                </a:lnTo>
                <a:close/>
              </a:path>
            </a:pathLst>
          </a:custGeom>
          <a:solidFill>
            <a:schemeClr val="tx1">
              <a:alpha val="10000"/>
            </a:schemeClr>
          </a:solidFill>
        </p:spPr>
        <p:txBody>
          <a:bodyPr wrap="square" lIns="612000">
            <a:noAutofit/>
          </a:bodyPr>
          <a:lstStyle/>
          <a:p>
            <a:r>
              <a:rPr lang="nl-NL" smtClean="0"/>
              <a:t>Klik op het pictogram als u een afbeelding wilt toevoegen</a:t>
            </a:r>
            <a:endParaRPr lang="nl-NL"/>
          </a:p>
        </p:txBody>
      </p:sp>
      <p:sp>
        <p:nvSpPr>
          <p:cNvPr id="9" name="Titel 8"/>
          <p:cNvSpPr>
            <a:spLocks noGrp="1"/>
          </p:cNvSpPr>
          <p:nvPr>
            <p:ph type="title"/>
          </p:nvPr>
        </p:nvSpPr>
        <p:spPr>
          <a:xfrm>
            <a:off x="475654" y="1051200"/>
            <a:ext cx="8193287" cy="946800"/>
          </a:xfrm>
        </p:spPr>
        <p:txBody>
          <a:bodyPr/>
          <a:lstStyle/>
          <a:p>
            <a:r>
              <a:rPr lang="nl-NL" smtClean="0"/>
              <a:t>Klik om de stijl te bewerken</a:t>
            </a:r>
            <a:endParaRPr lang="nl-NL" dirty="0"/>
          </a:p>
        </p:txBody>
      </p:sp>
      <p:sp>
        <p:nvSpPr>
          <p:cNvPr id="7" name="Tijdelijke aanduiding voor dianummer 6"/>
          <p:cNvSpPr>
            <a:spLocks noGrp="1"/>
          </p:cNvSpPr>
          <p:nvPr>
            <p:ph type="sldNum" sz="quarter" idx="17"/>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4135644019"/>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9144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214438" algn="l"/>
              </a:tabLst>
              <a:defRPr>
                <a:solidFill>
                  <a:schemeClr val="tx1"/>
                </a:solidFill>
              </a:defRPr>
            </a:lvl1pPr>
          </a:lstStyle>
          <a:p>
            <a:r>
              <a:rPr lang="nl-NL" smtClean="0"/>
              <a:t>Klik op het pictogram als u een afbeelding wilt toevoegen</a:t>
            </a:r>
            <a:endParaRPr lang="nl-NL" dirty="0"/>
          </a:p>
        </p:txBody>
      </p:sp>
    </p:spTree>
    <p:extLst>
      <p:ext uri="{BB962C8B-B14F-4D97-AF65-F5344CB8AC3E}">
        <p14:creationId xmlns:p14="http://schemas.microsoft.com/office/powerpoint/2010/main" val="34110252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9144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214438" algn="l"/>
              </a:tabLst>
              <a:defRPr>
                <a:solidFill>
                  <a:schemeClr val="tx1"/>
                </a:solidFill>
              </a:defRPr>
            </a:lvl1pPr>
          </a:lstStyle>
          <a:p>
            <a:r>
              <a:rPr lang="nl-NL" smtClean="0"/>
              <a:t>Klik op het pictogram als u een afbeelding wilt toevoegen</a:t>
            </a:r>
            <a:endParaRPr lang="nl-NL" dirty="0"/>
          </a:p>
        </p:txBody>
      </p:sp>
      <p:sp>
        <p:nvSpPr>
          <p:cNvPr id="5" name="Titel 4"/>
          <p:cNvSpPr>
            <a:spLocks noGrp="1"/>
          </p:cNvSpPr>
          <p:nvPr>
            <p:ph type="title"/>
          </p:nvPr>
        </p:nvSpPr>
        <p:spPr>
          <a:xfrm>
            <a:off x="0" y="5153776"/>
            <a:ext cx="9144000" cy="576000"/>
          </a:xfrm>
          <a:solidFill>
            <a:schemeClr val="tx2"/>
          </a:solidFill>
        </p:spPr>
        <p:txBody>
          <a:bodyPr lIns="756000" anchor="ctr" anchorCtr="0">
            <a:noAutofit/>
          </a:bodyPr>
          <a:lstStyle>
            <a:lvl1pPr algn="l">
              <a:defRPr sz="2400">
                <a:solidFill>
                  <a:schemeClr val="bg1"/>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0" y="5825413"/>
            <a:ext cx="9144000" cy="396000"/>
          </a:xfrm>
          <a:solidFill>
            <a:schemeClr val="bg1"/>
          </a:solidFill>
        </p:spPr>
        <p:txBody>
          <a:bodyPr lIns="756000" anchor="ctr" anchorCtr="0">
            <a:normAutofit/>
          </a:bodyPr>
          <a:lstStyle>
            <a:lvl1pPr marL="0" indent="0">
              <a:buNone/>
              <a:defRPr sz="1500" i="0">
                <a:solidFill>
                  <a:schemeClr val="tx1"/>
                </a:solidFill>
              </a:defRPr>
            </a:lvl1pPr>
            <a:lvl2pPr marL="234900" indent="0">
              <a:buNone/>
              <a:defRPr/>
            </a:lvl2pPr>
            <a:lvl3pPr marL="472500" indent="0">
              <a:buNone/>
              <a:defRPr/>
            </a:lvl3pPr>
            <a:lvl4pPr marL="707400" indent="0">
              <a:buNone/>
              <a:defRPr/>
            </a:lvl4pPr>
            <a:lvl5pPr marL="945000" indent="0">
              <a:buNone/>
              <a:defRPr/>
            </a:lvl5pPr>
          </a:lstStyle>
          <a:p>
            <a:pPr lvl="0"/>
            <a:r>
              <a:rPr lang="nl-NL" smtClean="0"/>
              <a:t>Klik om de modelstijlen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Tree>
    <p:extLst>
      <p:ext uri="{BB962C8B-B14F-4D97-AF65-F5344CB8AC3E}">
        <p14:creationId xmlns:p14="http://schemas.microsoft.com/office/powerpoint/2010/main" val="31137322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smtClean="0"/>
              <a:t>Klik om de stijl te bewerken</a:t>
            </a:r>
            <a:endParaRPr lang="nl-NL" dirty="0"/>
          </a:p>
        </p:txBody>
      </p:sp>
      <p:sp>
        <p:nvSpPr>
          <p:cNvPr id="3" name="Tijdelijke aanduiding voor inhoud 2"/>
          <p:cNvSpPr>
            <a:spLocks noGrp="1"/>
          </p:cNvSpPr>
          <p:nvPr>
            <p:ph sz="quarter" idx="13" hasCustomPrompt="1"/>
          </p:nvPr>
        </p:nvSpPr>
        <p:spPr>
          <a:xfrm>
            <a:off x="476250" y="2276475"/>
            <a:ext cx="8192691" cy="3944938"/>
          </a:xfrm>
        </p:spPr>
        <p:txBody>
          <a:bodyPr/>
          <a:lstStyle/>
          <a:p>
            <a:pPr lvl="0"/>
            <a:r>
              <a:rPr lang="nl-NL" dirty="0" smtClean="0"/>
              <a:t>Klik om tekst of beeld toe te voegen</a:t>
            </a:r>
          </a:p>
          <a:p>
            <a:pPr lvl="1"/>
            <a:r>
              <a:rPr lang="nl-NL" dirty="0" smtClean="0"/>
              <a:t>Tweede </a:t>
            </a:r>
            <a:r>
              <a:rPr lang="nl-NL" dirty="0"/>
              <a:t>niveau</a:t>
            </a:r>
          </a:p>
          <a:p>
            <a:pPr lvl="2"/>
            <a:r>
              <a:rPr lang="nl-NL" dirty="0"/>
              <a:t>Derde niveau</a:t>
            </a:r>
          </a:p>
          <a:p>
            <a:pPr lvl="3"/>
            <a:r>
              <a:rPr lang="nl-NL" dirty="0"/>
              <a:t>Vierde niveau</a:t>
            </a:r>
          </a:p>
          <a:p>
            <a:pPr lvl="4"/>
            <a:r>
              <a:rPr lang="nl-NL" dirty="0"/>
              <a:t>Vijfde niveau</a:t>
            </a:r>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37999266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smtClean="0"/>
              <a:t>Klik om de stijl te bewerken</a:t>
            </a:r>
            <a:endParaRPr lang="nl-NL"/>
          </a:p>
        </p:txBody>
      </p:sp>
      <p:sp>
        <p:nvSpPr>
          <p:cNvPr id="3" name="Tijdelijke aanduiding voor tekst 2"/>
          <p:cNvSpPr>
            <a:spLocks noGrp="1"/>
          </p:cNvSpPr>
          <p:nvPr>
            <p:ph type="body" sz="quarter" idx="14"/>
          </p:nvPr>
        </p:nvSpPr>
        <p:spPr>
          <a:xfrm>
            <a:off x="5969144" y="2276475"/>
            <a:ext cx="2700000" cy="3937000"/>
          </a:xfrm>
        </p:spPr>
        <p:txBody>
          <a:bodyPr/>
          <a:lstStyle>
            <a:lvl1pPr marL="0" indent="0">
              <a:buNone/>
              <a:defRPr sz="1500"/>
            </a:lvl1pPr>
            <a:lvl2pPr marL="234900" indent="0">
              <a:buNone/>
              <a:defRPr sz="1350"/>
            </a:lvl2pPr>
            <a:lvl3pPr marL="472500" indent="0">
              <a:buNone/>
              <a:defRPr sz="1200"/>
            </a:lvl3pPr>
            <a:lvl4pPr marL="707400" indent="0">
              <a:buNone/>
              <a:defRPr sz="1200"/>
            </a:lvl4pPr>
            <a:lvl5pPr marL="945000" indent="0">
              <a:buNone/>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9" name="Tijdelijke aanduiding voor inhoud 8"/>
          <p:cNvSpPr>
            <a:spLocks noGrp="1"/>
          </p:cNvSpPr>
          <p:nvPr>
            <p:ph sz="quarter" idx="15" hasCustomPrompt="1"/>
          </p:nvPr>
        </p:nvSpPr>
        <p:spPr>
          <a:xfrm>
            <a:off x="476250" y="2276475"/>
            <a:ext cx="5384223" cy="3944938"/>
          </a:xfrm>
        </p:spPr>
        <p:txBody>
          <a:bodyPr/>
          <a:lstStyle/>
          <a:p>
            <a:pPr lvl="0"/>
            <a:r>
              <a:rPr lang="nl-NL" dirty="0" smtClean="0"/>
              <a:t>Klik om tekst of beeld toe te voegen</a:t>
            </a:r>
          </a:p>
          <a:p>
            <a:pPr lvl="1"/>
            <a:r>
              <a:rPr lang="nl-NL" dirty="0" smtClean="0"/>
              <a:t>Tweede </a:t>
            </a:r>
            <a:r>
              <a:rPr lang="nl-NL" dirty="0"/>
              <a:t>niveau</a:t>
            </a:r>
          </a:p>
          <a:p>
            <a:pPr lvl="2"/>
            <a:r>
              <a:rPr lang="nl-NL" dirty="0"/>
              <a:t>Derde niveau</a:t>
            </a:r>
          </a:p>
          <a:p>
            <a:pPr lvl="3"/>
            <a:r>
              <a:rPr lang="nl-NL" dirty="0"/>
              <a:t>Vierde niveau</a:t>
            </a:r>
          </a:p>
          <a:p>
            <a:pPr lvl="4"/>
            <a:r>
              <a:rPr lang="nl-NL" dirty="0"/>
              <a:t>Vijfde niveau</a:t>
            </a:r>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
        <p:nvSpPr>
          <p:cNvPr id="10"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Tree>
    <p:extLst>
      <p:ext uri="{BB962C8B-B14F-4D97-AF65-F5344CB8AC3E}">
        <p14:creationId xmlns:p14="http://schemas.microsoft.com/office/powerpoint/2010/main" val="19858795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4912518" y="2289600"/>
            <a:ext cx="3753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912518" y="1051201"/>
            <a:ext cx="3753000" cy="948047"/>
          </a:xfrm>
        </p:spPr>
        <p:txBody>
          <a:bodyPr/>
          <a:lstStyle>
            <a:lvl1pPr>
              <a:defRPr>
                <a:solidFill>
                  <a:schemeClr val="bg1"/>
                </a:solidFill>
              </a:defRPr>
            </a:lvl1pPr>
          </a:lstStyle>
          <a:p>
            <a:r>
              <a:rPr lang="nl-NL" smtClean="0"/>
              <a:t>Klik om de stijl te bewerken</a:t>
            </a:r>
            <a:endParaRPr lang="nl-NL" dirty="0"/>
          </a:p>
        </p:txBody>
      </p:sp>
      <p:sp>
        <p:nvSpPr>
          <p:cNvPr id="9" name="Tijdelijke aanduiding voor inhoud 8"/>
          <p:cNvSpPr>
            <a:spLocks noGrp="1"/>
          </p:cNvSpPr>
          <p:nvPr>
            <p:ph sz="quarter" idx="19" hasCustomPrompt="1"/>
          </p:nvPr>
        </p:nvSpPr>
        <p:spPr>
          <a:xfrm>
            <a:off x="476250" y="1066800"/>
            <a:ext cx="3752850" cy="5154613"/>
          </a:xfrm>
        </p:spPr>
        <p:txBody>
          <a:bodyPr/>
          <a:lstStyle/>
          <a:p>
            <a:pPr lvl="0"/>
            <a:r>
              <a:rPr lang="nl-NL" dirty="0" smtClean="0"/>
              <a:t>Klik om tekst of beeld toe te voegen</a:t>
            </a:r>
          </a:p>
          <a:p>
            <a:pPr lvl="1"/>
            <a:r>
              <a:rPr lang="nl-NL" dirty="0" smtClean="0"/>
              <a:t>Tweede </a:t>
            </a:r>
            <a:r>
              <a:rPr lang="nl-NL" dirty="0"/>
              <a:t>niveau</a:t>
            </a:r>
          </a:p>
          <a:p>
            <a:pPr lvl="2"/>
            <a:r>
              <a:rPr lang="nl-NL" dirty="0"/>
              <a:t>Derde niveau</a:t>
            </a:r>
          </a:p>
          <a:p>
            <a:pPr lvl="3"/>
            <a:r>
              <a:rPr lang="nl-NL" dirty="0"/>
              <a:t>Vierde niveau</a:t>
            </a:r>
          </a:p>
          <a:p>
            <a:pPr lvl="4"/>
            <a:r>
              <a:rPr lang="nl-NL" dirty="0"/>
              <a:t>Vijfde niveau</a:t>
            </a:r>
          </a:p>
        </p:txBody>
      </p:sp>
      <p:sp>
        <p:nvSpPr>
          <p:cNvPr id="11"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13" name="Tijdelijke aanduiding voor dianummer 14"/>
          <p:cNvSpPr>
            <a:spLocks noGrp="1"/>
          </p:cNvSpPr>
          <p:nvPr>
            <p:ph type="sldNum" sz="quarter" idx="25"/>
          </p:nvPr>
        </p:nvSpPr>
        <p:spPr>
          <a:xfrm>
            <a:off x="4914900" y="6221414"/>
            <a:ext cx="3754042"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2580109307"/>
      </p:ext>
    </p:extLst>
  </p:cSld>
  <p:clrMapOvr>
    <a:masterClrMapping/>
  </p:clrMapOvr>
  <p:extLst mod="1">
    <p:ext uri="{DCECCB84-F9BA-43D5-87BE-67443E8EF086}">
      <p15:sldGuideLst xmlns=""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1875617"/>
            <a:ext cx="8192691" cy="1551796"/>
          </a:xfrm>
        </p:spPr>
        <p:txBody>
          <a:bodyPr anchor="t" anchorCtr="0">
            <a:normAutofit/>
          </a:bodyPr>
          <a:lstStyle>
            <a:lvl1pPr>
              <a:defRPr sz="36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3867565" y="3846022"/>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3867565" y="4639509"/>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3867565" y="5405528"/>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408586" y="3921366"/>
            <a:ext cx="405902"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408586" y="4707382"/>
            <a:ext cx="405902"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408586" y="5480872"/>
            <a:ext cx="405902"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26250577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457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2565400"/>
            <a:ext cx="3752850" cy="1727200"/>
          </a:xfrm>
        </p:spPr>
        <p:txBody>
          <a:bodyPr anchor="t" anchorCtr="0">
            <a:normAutofit/>
          </a:bodyPr>
          <a:lstStyle>
            <a:lvl1pPr>
              <a:defRPr sz="36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382214" y="2286000"/>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382214" y="3079487"/>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382214" y="3845506"/>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923235" y="2361344"/>
            <a:ext cx="405902"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923235" y="3147360"/>
            <a:ext cx="405902"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923235" y="3920850"/>
            <a:ext cx="405902"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6444323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76250" y="1875618"/>
            <a:ext cx="8192691" cy="1551795"/>
          </a:xfrm>
        </p:spPr>
        <p:txBody>
          <a:bodyPr anchor="t" anchorCtr="0">
            <a:normAutofit/>
          </a:bodyPr>
          <a:lstStyle>
            <a:lvl1pPr>
              <a:defRPr sz="36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3168235" y="3846022"/>
            <a:ext cx="3510000" cy="691884"/>
          </a:xfrm>
        </p:spPr>
        <p:txBody>
          <a:bodyPr numCol="1" spcCol="180000" anchor="ctr" anchorCtr="0">
            <a:normAutofit/>
          </a:bodyPr>
          <a:lstStyle>
            <a:lvl1pPr marL="0" indent="0">
              <a:buNone/>
              <a:defRPr sz="1500" i="0" baseline="0">
                <a:solidFill>
                  <a:schemeClr val="tx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3168235" y="4639509"/>
            <a:ext cx="3510000" cy="691884"/>
          </a:xfrm>
        </p:spPr>
        <p:txBody>
          <a:bodyPr numCol="1" spcCol="180000" anchor="ctr" anchorCtr="0">
            <a:normAutofit/>
          </a:bodyPr>
          <a:lstStyle>
            <a:lvl1pPr marL="0" indent="0">
              <a:buNone/>
              <a:defRPr sz="1500" i="0" baseline="0">
                <a:solidFill>
                  <a:schemeClr val="tx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3168235" y="5405528"/>
            <a:ext cx="3510000" cy="691884"/>
          </a:xfrm>
        </p:spPr>
        <p:txBody>
          <a:bodyPr numCol="1" spcCol="180000" anchor="ctr" anchorCtr="0">
            <a:normAutofit/>
          </a:bodyPr>
          <a:lstStyle>
            <a:lvl1pPr marL="0" indent="0">
              <a:buNone/>
              <a:defRPr sz="1500" i="0" baseline="0">
                <a:solidFill>
                  <a:schemeClr val="tx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2709256" y="3921366"/>
            <a:ext cx="405902"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2709256" y="4707382"/>
            <a:ext cx="405902"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2709256" y="5480872"/>
            <a:ext cx="405902"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14"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tx1"/>
                </a:solidFill>
              </a:defRPr>
            </a:lvl1pPr>
          </a:lstStyle>
          <a:p>
            <a:fld id="{9CD6F2ED-5F89-45B5-9B1F-04BA993DC444}" type="datetime4">
              <a:rPr lang="nl-NL" smtClean="0"/>
              <a:pPr/>
              <a:t>oktober 31, 2018</a:t>
            </a:fld>
            <a:r>
              <a:rPr lang="en-US" dirty="0"/>
              <a:t> | </a:t>
            </a:r>
            <a:r>
              <a:rPr lang="en-US" dirty="0" err="1"/>
              <a:t>Voettekst</a:t>
            </a:r>
            <a:endParaRPr lang="nl-NL" dirty="0"/>
          </a:p>
        </p:txBody>
      </p:sp>
      <p:pic>
        <p:nvPicPr>
          <p:cNvPr id="12" name="Afbeelding 11" descr="ROx_BEELDMERK_Logo_2_RGB_pos-op-wit.png"/>
          <p:cNvPicPr>
            <a:picLocks noChangeAspect="1"/>
          </p:cNvPicPr>
          <p:nvPr userDrawn="1"/>
        </p:nvPicPr>
        <p:blipFill>
          <a:blip r:embed="rId5" cstate="print"/>
          <a:stretch>
            <a:fillRect/>
          </a:stretch>
        </p:blipFill>
        <p:spPr>
          <a:xfrm>
            <a:off x="0" y="0"/>
            <a:ext cx="9144000" cy="1783080"/>
          </a:xfrm>
          <a:prstGeom prst="rect">
            <a:avLst/>
          </a:prstGeom>
        </p:spPr>
      </p:pic>
    </p:spTree>
    <p:extLst>
      <p:ext uri="{BB962C8B-B14F-4D97-AF65-F5344CB8AC3E}">
        <p14:creationId xmlns:p14="http://schemas.microsoft.com/office/powerpoint/2010/main" val="31019866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theme" Target="../theme/theme4.xml"/><Relationship Id="rId14" Type="http://schemas.openxmlformats.org/officeDocument/2006/relationships/image" Target="../media/image1.pn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theme" Target="../theme/theme5.xml"/><Relationship Id="rId14" Type="http://schemas.openxmlformats.org/officeDocument/2006/relationships/image" Target="../media/image1.png"/><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89.xml"/><Relationship Id="rId21" Type="http://schemas.openxmlformats.org/officeDocument/2006/relationships/slideLayout" Target="../slideLayouts/slideLayout90.xml"/><Relationship Id="rId22" Type="http://schemas.openxmlformats.org/officeDocument/2006/relationships/slideLayout" Target="../slideLayouts/slideLayout91.xml"/><Relationship Id="rId23" Type="http://schemas.openxmlformats.org/officeDocument/2006/relationships/slideLayout" Target="../slideLayouts/slideLayout92.xml"/><Relationship Id="rId24" Type="http://schemas.openxmlformats.org/officeDocument/2006/relationships/slideLayout" Target="../slideLayouts/slideLayout93.xml"/><Relationship Id="rId25" Type="http://schemas.openxmlformats.org/officeDocument/2006/relationships/slideLayout" Target="../slideLayouts/slideLayout94.xml"/><Relationship Id="rId26" Type="http://schemas.openxmlformats.org/officeDocument/2006/relationships/slideLayout" Target="../slideLayouts/slideLayout95.xml"/><Relationship Id="rId27" Type="http://schemas.openxmlformats.org/officeDocument/2006/relationships/slideLayout" Target="../slideLayouts/slideLayout96.xml"/><Relationship Id="rId28" Type="http://schemas.openxmlformats.org/officeDocument/2006/relationships/slideLayout" Target="../slideLayouts/slideLayout97.xml"/><Relationship Id="rId29" Type="http://schemas.openxmlformats.org/officeDocument/2006/relationships/slideLayout" Target="../slideLayouts/slideLayout98.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5" Type="http://schemas.openxmlformats.org/officeDocument/2006/relationships/slideLayout" Target="../slideLayouts/slideLayout74.xml"/><Relationship Id="rId30" Type="http://schemas.openxmlformats.org/officeDocument/2006/relationships/slideLayout" Target="../slideLayouts/slideLayout99.xml"/><Relationship Id="rId31" Type="http://schemas.openxmlformats.org/officeDocument/2006/relationships/slideLayout" Target="../slideLayouts/slideLayout100.xml"/><Relationship Id="rId32" Type="http://schemas.openxmlformats.org/officeDocument/2006/relationships/slideLayout" Target="../slideLayouts/slideLayout101.xml"/><Relationship Id="rId9" Type="http://schemas.openxmlformats.org/officeDocument/2006/relationships/slideLayout" Target="../slideLayouts/slideLayout78.xml"/><Relationship Id="rId6" Type="http://schemas.openxmlformats.org/officeDocument/2006/relationships/slideLayout" Target="../slideLayouts/slideLayout75.xml"/><Relationship Id="rId7" Type="http://schemas.openxmlformats.org/officeDocument/2006/relationships/slideLayout" Target="../slideLayouts/slideLayout76.xml"/><Relationship Id="rId8" Type="http://schemas.openxmlformats.org/officeDocument/2006/relationships/slideLayout" Target="../slideLayouts/slideLayout77.xml"/><Relationship Id="rId33" Type="http://schemas.openxmlformats.org/officeDocument/2006/relationships/slideLayout" Target="../slideLayouts/slideLayout102.xml"/><Relationship Id="rId34" Type="http://schemas.openxmlformats.org/officeDocument/2006/relationships/slideLayout" Target="../slideLayouts/slideLayout103.xml"/><Relationship Id="rId35" Type="http://schemas.openxmlformats.org/officeDocument/2006/relationships/slideLayout" Target="../slideLayouts/slideLayout104.xml"/><Relationship Id="rId36" Type="http://schemas.openxmlformats.org/officeDocument/2006/relationships/slideLayout" Target="../slideLayouts/slideLayout105.xml"/><Relationship Id="rId10" Type="http://schemas.openxmlformats.org/officeDocument/2006/relationships/slideLayout" Target="../slideLayouts/slideLayout79.xml"/><Relationship Id="rId11" Type="http://schemas.openxmlformats.org/officeDocument/2006/relationships/slideLayout" Target="../slideLayouts/slideLayout80.xml"/><Relationship Id="rId12" Type="http://schemas.openxmlformats.org/officeDocument/2006/relationships/slideLayout" Target="../slideLayouts/slideLayout81.xml"/><Relationship Id="rId13" Type="http://schemas.openxmlformats.org/officeDocument/2006/relationships/slideLayout" Target="../slideLayouts/slideLayout82.xml"/><Relationship Id="rId14" Type="http://schemas.openxmlformats.org/officeDocument/2006/relationships/slideLayout" Target="../slideLayouts/slideLayout83.xml"/><Relationship Id="rId15" Type="http://schemas.openxmlformats.org/officeDocument/2006/relationships/slideLayout" Target="../slideLayouts/slideLayout84.xml"/><Relationship Id="rId16" Type="http://schemas.openxmlformats.org/officeDocument/2006/relationships/slideLayout" Target="../slideLayouts/slideLayout85.xml"/><Relationship Id="rId17" Type="http://schemas.openxmlformats.org/officeDocument/2006/relationships/slideLayout" Target="../slideLayouts/slideLayout86.xml"/><Relationship Id="rId18" Type="http://schemas.openxmlformats.org/officeDocument/2006/relationships/slideLayout" Target="../slideLayouts/slideLayout87.xml"/><Relationship Id="rId19" Type="http://schemas.openxmlformats.org/officeDocument/2006/relationships/slideLayout" Target="../slideLayouts/slideLayout88.xml"/><Relationship Id="rId37" Type="http://schemas.openxmlformats.org/officeDocument/2006/relationships/theme" Target="../theme/theme7.xml"/><Relationship Id="rId38"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pic>
        <p:nvPicPr>
          <p:cNvPr id="3074" name="shpBeeldmerk" descr="RO__vervolgpagina~LPPT.png"/>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0" lang="en-US" sz="1000">
              <a:solidFill>
                <a:srgbClr val="FFFFFF"/>
              </a:solidFill>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cSld>
  <p:clrMap bg1="dk2" tx1="lt1" bg2="dk1" tx2="lt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8" r:id="rId12"/>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D525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D525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pic>
        <p:nvPicPr>
          <p:cNvPr id="3074" name="shpBeeldmerk" descr="RO__vervolgpagina~LPPT.png"/>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0" lang="en-US" sz="1000">
              <a:solidFill>
                <a:srgbClr val="FFFFFF"/>
              </a:solidFill>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cSld>
  <p:clrMap bg1="dk2" tx1="lt1" bg2="dk1" tx2="lt2" accent1="accent1" accent2="accent2" accent3="accent3" accent4="accent4" accent5="accent5" accent6="accent6" hlink="hlink" folHlink="folHlink"/>
  <p:sldLayoutIdLst>
    <p:sldLayoutId id="214748368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4E962B"/>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4E962B"/>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nl-NL" sz="1800" b="0" i="0" u="none" strike="noStrike" cap="none" normalizeH="0" baseline="0">
              <a:ln>
                <a:noFill/>
              </a:ln>
              <a:solidFill>
                <a:schemeClr val="tx1"/>
              </a:solidFill>
              <a:effectLst/>
              <a:latin typeface="Verdana" pitchFamily="34" charset="0"/>
            </a:endParaRPr>
          </a:p>
        </p:txBody>
      </p:sp>
      <p:pic>
        <p:nvPicPr>
          <p:cNvPr id="3074" name="shpBeeldmerk" descr="RO__vervolgpagina~LPPT.png"/>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fld id="{66FB35D6-705D-4203-A1DF-BF2BB3DFFC75}" type="slidenum">
              <a:rPr lang="nl-NL"/>
              <a:pPr/>
              <a:t>‹nr.›</a:t>
            </a:fld>
            <a:endParaRPr lang="nl-NL"/>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0" lang="en-US" sz="1000">
              <a:solidFill>
                <a:srgbClr val="FFFFFF"/>
              </a:solidFill>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endParaRPr lang="en-US" dirty="0"/>
          </a:p>
        </p:txBody>
      </p:sp>
    </p:spTree>
  </p:cSld>
  <p:clrMap bg1="dk2" tx1="lt1" bg2="dk1" tx2="lt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pic>
        <p:nvPicPr>
          <p:cNvPr id="3074" name="shpBeeldmerk" descr="RO__vervolgpagina~LPPT.png"/>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fld id="{66FB35D6-705D-4203-A1DF-BF2BB3DFFC75}" type="slidenum">
              <a:rPr lang="nl-NL">
                <a:latin typeface="Verdana" pitchFamily="34" charset="0"/>
              </a:rPr>
              <a:pPr defTabSz="914400" fontAlgn="base">
                <a:spcBef>
                  <a:spcPct val="0"/>
                </a:spcBef>
                <a:spcAft>
                  <a:spcPct val="0"/>
                </a:spcAft>
              </a:pPr>
              <a:t>‹nr.›</a:t>
            </a:fld>
            <a:endParaRPr lang="nl-NL">
              <a:latin typeface="Verdana" pitchFamily="34" charset="0"/>
            </a:endParaRPr>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000">
              <a:solidFill>
                <a:srgbClr val="FFFFFF"/>
              </a:solidFill>
              <a:latin typeface="Verdana" pitchFamily="34" charset="0"/>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endParaRPr lang="en-US" dirty="0">
              <a:latin typeface="Verdana" pitchFamily="34" charset="0"/>
            </a:endParaRPr>
          </a:p>
        </p:txBody>
      </p:sp>
    </p:spTree>
    <p:extLst>
      <p:ext uri="{BB962C8B-B14F-4D97-AF65-F5344CB8AC3E}">
        <p14:creationId xmlns:p14="http://schemas.microsoft.com/office/powerpoint/2010/main" val="3787391354"/>
      </p:ext>
    </p:extLst>
  </p:cSld>
  <p:clrMap bg1="dk2" tx1="lt1" bg2="dk1"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pic>
        <p:nvPicPr>
          <p:cNvPr id="3074" name="shpBeeldmerk" descr="RO__vervolgpagina~LPPT.png"/>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fld id="{66FB35D6-705D-4203-A1DF-BF2BB3DFFC75}" type="slidenum">
              <a:rPr lang="nl-NL">
                <a:latin typeface="Verdana" pitchFamily="34" charset="0"/>
              </a:rPr>
              <a:pPr defTabSz="914400" fontAlgn="base">
                <a:spcBef>
                  <a:spcPct val="0"/>
                </a:spcBef>
                <a:spcAft>
                  <a:spcPct val="0"/>
                </a:spcAft>
              </a:pPr>
              <a:t>‹nr.›</a:t>
            </a:fld>
            <a:endParaRPr lang="nl-NL">
              <a:latin typeface="Verdana" pitchFamily="34" charset="0"/>
            </a:endParaRPr>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000">
              <a:solidFill>
                <a:srgbClr val="FFFFFF"/>
              </a:solidFill>
              <a:latin typeface="Verdana" pitchFamily="34" charset="0"/>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endParaRPr lang="en-US" dirty="0">
              <a:latin typeface="Verdana" pitchFamily="34" charset="0"/>
            </a:endParaRPr>
          </a:p>
        </p:txBody>
      </p:sp>
    </p:spTree>
    <p:extLst>
      <p:ext uri="{BB962C8B-B14F-4D97-AF65-F5344CB8AC3E}">
        <p14:creationId xmlns:p14="http://schemas.microsoft.com/office/powerpoint/2010/main" val="1775125303"/>
      </p:ext>
    </p:extLst>
  </p:cSld>
  <p:clrMap bg1="dk2" tx1="lt1" bg2="dk1"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Rechthoek 10" descr="Placeholder_Color_Down"/>
          <p:cNvSpPr/>
          <p:nvPr/>
        </p:nvSpPr>
        <p:spPr bwMode="auto">
          <a:xfrm>
            <a:off x="-25200" y="6325200"/>
            <a:ext cx="9169200" cy="5328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sp>
        <p:nvSpPr>
          <p:cNvPr id="10" name="Rechthoek 9" descr="Placeholder_Color_Up"/>
          <p:cNvSpPr/>
          <p:nvPr/>
        </p:nvSpPr>
        <p:spPr bwMode="auto">
          <a:xfrm>
            <a:off x="0" y="0"/>
            <a:ext cx="9169200" cy="1080000"/>
          </a:xfrm>
          <a:prstGeom prst="rect">
            <a:avLst/>
          </a:prstGeom>
          <a:solidFill>
            <a:srgbClr val="46669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kumimoji="1" lang="nl-NL">
              <a:solidFill>
                <a:srgbClr val="EAEAEA"/>
              </a:solidFill>
              <a:latin typeface="Verdana" pitchFamily="34" charset="0"/>
            </a:endParaRPr>
          </a:p>
        </p:txBody>
      </p:sp>
      <p:pic>
        <p:nvPicPr>
          <p:cNvPr id="3074" name="shpBeeldmerk" descr="RO__vervolgpagina~LPPT.png"/>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pTekst"/>
          <p:cNvSpPr>
            <a:spLocks noGrp="1" noChangeArrowheads="1"/>
          </p:cNvSpPr>
          <p:nvPr>
            <p:ph type="body" idx="1"/>
          </p:nvPr>
        </p:nvSpPr>
        <p:spPr bwMode="auto">
          <a:xfrm>
            <a:off x="396875" y="1844675"/>
            <a:ext cx="83518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opmaakprofielen van de modeltekst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30" name="shpPagina"/>
          <p:cNvSpPr>
            <a:spLocks noGrp="1" noChangeArrowheads="1"/>
          </p:cNvSpPr>
          <p:nvPr>
            <p:ph type="sldNum" sz="quarter" idx="4"/>
          </p:nvPr>
        </p:nvSpPr>
        <p:spPr bwMode="auto">
          <a:xfrm>
            <a:off x="396875" y="6378575"/>
            <a:ext cx="712788" cy="363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fld id="{66FB35D6-705D-4203-A1DF-BF2BB3DFFC75}" type="slidenum">
              <a:rPr lang="nl-NL">
                <a:latin typeface="Verdana" pitchFamily="34" charset="0"/>
              </a:rPr>
              <a:pPr defTabSz="914400" fontAlgn="base">
                <a:spcBef>
                  <a:spcPct val="0"/>
                </a:spcBef>
                <a:spcAft>
                  <a:spcPct val="0"/>
                </a:spcAft>
              </a:pPr>
              <a:t>‹nr.›</a:t>
            </a:fld>
            <a:endParaRPr lang="nl-NL">
              <a:latin typeface="Verdana" pitchFamily="34" charset="0"/>
            </a:endParaRPr>
          </a:p>
        </p:txBody>
      </p:sp>
      <p:sp>
        <p:nvSpPr>
          <p:cNvPr id="1026" name="shpTitel"/>
          <p:cNvSpPr>
            <a:spLocks noGrp="1" noChangeArrowheads="1"/>
          </p:cNvSpPr>
          <p:nvPr>
            <p:ph type="title"/>
          </p:nvPr>
        </p:nvSpPr>
        <p:spPr bwMode="auto">
          <a:xfrm>
            <a:off x="395535" y="1263650"/>
            <a:ext cx="8353177"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028" name="shpDatum"/>
          <p:cNvSpPr>
            <a:spLocks noChangeArrowheads="1"/>
          </p:cNvSpPr>
          <p:nvPr/>
        </p:nvSpPr>
        <p:spPr bwMode="auto">
          <a:xfrm>
            <a:off x="4486275" y="6597650"/>
            <a:ext cx="41576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000">
              <a:solidFill>
                <a:srgbClr val="FFFFFF"/>
              </a:solidFill>
              <a:latin typeface="Verdana" pitchFamily="34" charset="0"/>
              <a:ea typeface="ＭＳ Ｐゴシック" pitchFamily="-128" charset="-128"/>
            </a:endParaRPr>
          </a:p>
        </p:txBody>
      </p:sp>
      <p:sp>
        <p:nvSpPr>
          <p:cNvPr id="1029" name="shpVoettekst"/>
          <p:cNvSpPr>
            <a:spLocks noGrp="1" noChangeArrowheads="1"/>
          </p:cNvSpPr>
          <p:nvPr>
            <p:ph type="ftr" sz="quarter" idx="3"/>
          </p:nvPr>
        </p:nvSpPr>
        <p:spPr bwMode="auto">
          <a:xfrm>
            <a:off x="4787901" y="6378575"/>
            <a:ext cx="396081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solidFill>
                  <a:srgbClr val="FFFFFF"/>
                </a:solidFill>
                <a:ea typeface="ＭＳ Ｐゴシック" pitchFamily="-128" charset="-128"/>
              </a:defRPr>
            </a:lvl1pPr>
          </a:lstStyle>
          <a:p>
            <a:pPr defTabSz="914400" fontAlgn="base">
              <a:spcBef>
                <a:spcPct val="0"/>
              </a:spcBef>
              <a:spcAft>
                <a:spcPct val="0"/>
              </a:spcAft>
            </a:pPr>
            <a:endParaRPr lang="en-US" dirty="0">
              <a:latin typeface="Verdana" pitchFamily="34" charset="0"/>
            </a:endParaRPr>
          </a:p>
        </p:txBody>
      </p:sp>
    </p:spTree>
    <p:extLst>
      <p:ext uri="{BB962C8B-B14F-4D97-AF65-F5344CB8AC3E}">
        <p14:creationId xmlns:p14="http://schemas.microsoft.com/office/powerpoint/2010/main" val="3133181870"/>
      </p:ext>
    </p:extLst>
  </p:cSld>
  <p:clrMap bg1="dk2" tx1="lt1" bg2="dk1"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76250" y="1052514"/>
            <a:ext cx="8192691" cy="948047"/>
          </a:xfrm>
          <a:prstGeom prst="rect">
            <a:avLst/>
          </a:prstGeom>
        </p:spPr>
        <p:txBody>
          <a:bodyPr vert="horz" lIns="91440" tIns="45720" rIns="91440" bIns="4572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476250" y="2289485"/>
            <a:ext cx="8192691"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4"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fld id="{9CD6F2ED-5F89-45B5-9B1F-04BA993DC444}" type="datetime4">
              <a:rPr lang="nl-NL" smtClean="0"/>
              <a:pPr/>
              <a:t>oktober 31, 2018</a:t>
            </a:fld>
            <a:r>
              <a:rPr lang="en-US" dirty="0"/>
              <a:t> | </a:t>
            </a:r>
            <a:r>
              <a:rPr lang="en-US" dirty="0" err="1"/>
              <a:t>Voettekst</a:t>
            </a:r>
            <a:endParaRPr lang="nl-NL" dirty="0"/>
          </a:p>
        </p:txBody>
      </p:sp>
      <p:sp>
        <p:nvSpPr>
          <p:cNvPr id="15" name="Tijdelijke aanduiding voor dianummer 5"/>
          <p:cNvSpPr>
            <a:spLocks noGrp="1"/>
          </p:cNvSpPr>
          <p:nvPr>
            <p:ph type="sldNum" sz="quarter" idx="4"/>
          </p:nvPr>
        </p:nvSpPr>
        <p:spPr>
          <a:xfrm>
            <a:off x="4914900" y="6221414"/>
            <a:ext cx="3754042" cy="322075"/>
          </a:xfrm>
          <a:prstGeom prst="rect">
            <a:avLst/>
          </a:prstGeom>
        </p:spPr>
        <p:txBody>
          <a:bodyPr vert="horz" lIns="91440" tIns="45720" rIns="0" bIns="45720" rtlCol="0" anchor="b" anchorCtr="0"/>
          <a:lstStyle>
            <a:lvl1pPr algn="r">
              <a:defRPr sz="788">
                <a:solidFill>
                  <a:schemeClr val="bg1">
                    <a:lumMod val="65000"/>
                  </a:schemeClr>
                </a:solidFill>
              </a:defRPr>
            </a:lvl1pPr>
          </a:lstStyle>
          <a:p>
            <a:fld id="{10A0A6AF-03C5-477E-939A-E28F7E7F05EA}" type="slidenum">
              <a:rPr lang="nl-NL" smtClean="0"/>
              <a:pPr/>
              <a:t>‹nr.›</a:t>
            </a:fld>
            <a:endParaRPr lang="nl-NL" dirty="0"/>
          </a:p>
        </p:txBody>
      </p:sp>
      <p:pic>
        <p:nvPicPr>
          <p:cNvPr id="8" name="Afbeelding 7" descr="RO_vervolgpagina_Logo_2_RGB_pos__aangepast.png"/>
          <p:cNvPicPr>
            <a:picLocks noChangeAspect="1"/>
          </p:cNvPicPr>
          <p:nvPr/>
        </p:nvPicPr>
        <p:blipFill>
          <a:blip r:embed="rId38" cstate="print"/>
          <a:stretch>
            <a:fillRect/>
          </a:stretch>
        </p:blipFill>
        <p:spPr>
          <a:xfrm>
            <a:off x="0" y="0"/>
            <a:ext cx="9144000" cy="1057656"/>
          </a:xfrm>
          <a:prstGeom prst="rect">
            <a:avLst/>
          </a:prstGeom>
        </p:spPr>
      </p:pic>
    </p:spTree>
    <p:extLst>
      <p:ext uri="{BB962C8B-B14F-4D97-AF65-F5344CB8AC3E}">
        <p14:creationId xmlns:p14="http://schemas.microsoft.com/office/powerpoint/2010/main" val="37694096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 id="2147483794" r:id="rId21"/>
    <p:sldLayoutId id="2147483795" r:id="rId22"/>
    <p:sldLayoutId id="2147483796" r:id="rId23"/>
    <p:sldLayoutId id="2147483797" r:id="rId24"/>
    <p:sldLayoutId id="2147483798" r:id="rId25"/>
    <p:sldLayoutId id="2147483799" r:id="rId26"/>
    <p:sldLayoutId id="2147483800" r:id="rId27"/>
    <p:sldLayoutId id="2147483801" r:id="rId28"/>
    <p:sldLayoutId id="2147483802" r:id="rId29"/>
    <p:sldLayoutId id="2147483803" r:id="rId30"/>
    <p:sldLayoutId id="2147483804" r:id="rId31"/>
    <p:sldLayoutId id="2147483805" r:id="rId32"/>
    <p:sldLayoutId id="2147483806" r:id="rId33"/>
    <p:sldLayoutId id="2147483807" r:id="rId34"/>
    <p:sldLayoutId id="2147483808" r:id="rId35"/>
    <p:sldLayoutId id="2147483809" r:id="rId36"/>
  </p:sldLayoutIdLst>
  <p:hf hdr="0" dt="0"/>
  <p:txStyles>
    <p:title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p:titleStyle>
    <p:bodyStyle>
      <a:lvl1pPr marL="237600" indent="-237600" algn="l" defTabSz="685800" rtl="0" eaLnBrk="1" latinLnBrk="0" hangingPunct="1">
        <a:lnSpc>
          <a:spcPct val="90000"/>
        </a:lnSpc>
        <a:spcBef>
          <a:spcPts val="900"/>
        </a:spcBef>
        <a:buClr>
          <a:schemeClr val="tx2"/>
        </a:buClr>
        <a:buSzPct val="80000"/>
        <a:buFont typeface="Verdana" panose="020B0604030504040204" pitchFamily="34" charset="0"/>
        <a:buChar char="›"/>
        <a:defRPr sz="1800" kern="1200">
          <a:solidFill>
            <a:schemeClr val="tx1"/>
          </a:solidFill>
          <a:latin typeface="+mn-lt"/>
          <a:ea typeface="+mn-ea"/>
          <a:cs typeface="+mn-cs"/>
        </a:defRPr>
      </a:lvl1pPr>
      <a:lvl2pPr marL="472500" indent="-237600" algn="l" defTabSz="685800" rtl="0" eaLnBrk="1" latinLnBrk="0" hangingPunct="1">
        <a:lnSpc>
          <a:spcPct val="90000"/>
        </a:lnSpc>
        <a:spcBef>
          <a:spcPts val="750"/>
        </a:spcBef>
        <a:buClr>
          <a:schemeClr val="tx2"/>
        </a:buClr>
        <a:buFont typeface="Verdana" panose="020B0604030504040204" pitchFamily="34" charset="0"/>
        <a:buChar char="–"/>
        <a:defRPr sz="1500" kern="1200">
          <a:solidFill>
            <a:schemeClr val="tx1"/>
          </a:solidFill>
          <a:latin typeface="+mn-lt"/>
          <a:ea typeface="+mn-ea"/>
          <a:cs typeface="+mn-cs"/>
        </a:defRPr>
      </a:lvl2pPr>
      <a:lvl3pPr marL="710100" indent="-237600" algn="l" defTabSz="685800" rtl="0" eaLnBrk="1" latinLnBrk="0" hangingPunct="1">
        <a:lnSpc>
          <a:spcPct val="90000"/>
        </a:lnSpc>
        <a:spcBef>
          <a:spcPts val="600"/>
        </a:spcBef>
        <a:buClr>
          <a:schemeClr val="tx2"/>
        </a:buClr>
        <a:buFont typeface="Wingdings" panose="05000000000000000000" pitchFamily="2" charset="2"/>
        <a:buChar char="§"/>
        <a:defRPr sz="1350" kern="1200">
          <a:solidFill>
            <a:schemeClr val="tx1"/>
          </a:solidFill>
          <a:latin typeface="+mn-lt"/>
          <a:ea typeface="+mn-ea"/>
          <a:cs typeface="+mn-cs"/>
        </a:defRPr>
      </a:lvl3pPr>
      <a:lvl4pPr marL="945000" indent="-237600" algn="l" defTabSz="685800" rtl="0" eaLnBrk="1" latinLnBrk="0" hangingPunct="1">
        <a:lnSpc>
          <a:spcPct val="90000"/>
        </a:lnSpc>
        <a:spcBef>
          <a:spcPts val="450"/>
        </a:spcBef>
        <a:buClr>
          <a:schemeClr val="tx2"/>
        </a:buClr>
        <a:buFont typeface="Arial" panose="020B0604020202020204" pitchFamily="34" charset="0"/>
        <a:buChar char="•"/>
        <a:defRPr sz="1350" kern="1200">
          <a:solidFill>
            <a:schemeClr val="tx1"/>
          </a:solidFill>
          <a:latin typeface="+mn-lt"/>
          <a:ea typeface="+mn-ea"/>
          <a:cs typeface="+mn-cs"/>
        </a:defRPr>
      </a:lvl4pPr>
      <a:lvl5pPr marL="1182600" indent="-237600" algn="l" defTabSz="685800" rtl="0" eaLnBrk="1" latinLnBrk="0" hangingPunct="1">
        <a:lnSpc>
          <a:spcPct val="90000"/>
        </a:lnSpc>
        <a:spcBef>
          <a:spcPts val="450"/>
        </a:spcBef>
        <a:buClr>
          <a:srgbClr val="017BC6"/>
        </a:buClr>
        <a:buFont typeface="Verdana" panose="020B0604030504040204" pitchFamily="34" charset="0"/>
        <a:buChar char="–"/>
        <a:defRPr sz="1200" kern="1200">
          <a:solidFill>
            <a:schemeClr val="tx2"/>
          </a:solidFill>
          <a:latin typeface="+mn-lt"/>
          <a:ea typeface="+mn-ea"/>
          <a:cs typeface="+mn-cs"/>
        </a:defRPr>
      </a:lvl5pPr>
      <a:lvl6pPr marL="1417500" indent="-237600" algn="l" defTabSz="685800" rtl="0" eaLnBrk="1" latinLnBrk="0" hangingPunct="1">
        <a:lnSpc>
          <a:spcPct val="90000"/>
        </a:lnSpc>
        <a:spcBef>
          <a:spcPts val="450"/>
        </a:spcBef>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SzPct val="25000"/>
        <a:buFont typeface="Verdana" panose="020B0604030504040204" pitchFamily="34" charset="0"/>
        <a:buChar char=" "/>
        <a:defRPr sz="900" b="1" i="0" kern="1200">
          <a:solidFill>
            <a:schemeClr val="tx2"/>
          </a:solidFill>
          <a:latin typeface="+mn-lt"/>
          <a:ea typeface="+mn-ea"/>
          <a:cs typeface="+mn-cs"/>
        </a:defRPr>
      </a:lvl7pPr>
      <a:lvl8pPr marL="54000" indent="-54000" algn="l" defTabSz="685800" rtl="0" eaLnBrk="1" latinLnBrk="0" hangingPunct="1">
        <a:lnSpc>
          <a:spcPct val="90000"/>
        </a:lnSpc>
        <a:spcBef>
          <a:spcPts val="450"/>
        </a:spcBef>
        <a:buSzPct val="25000"/>
        <a:buFont typeface="Verdana" panose="020B0604030504040204" pitchFamily="34" charset="0"/>
        <a:buChar char=" "/>
        <a:defRPr sz="900" i="0" kern="1200">
          <a:solidFill>
            <a:schemeClr val="tx1">
              <a:lumMod val="65000"/>
              <a:lumOff val="35000"/>
            </a:schemeClr>
          </a:solidFill>
          <a:latin typeface="+mn-lt"/>
          <a:ea typeface="+mn-ea"/>
          <a:cs typeface="+mn-cs"/>
        </a:defRPr>
      </a:lvl8pPr>
      <a:lvl9pPr marL="162000" indent="-108000" algn="l" defTabSz="685800" rtl="0" eaLnBrk="1" latinLnBrk="0" hangingPunct="1">
        <a:lnSpc>
          <a:spcPct val="90000"/>
        </a:lnSpc>
        <a:spcBef>
          <a:spcPts val="450"/>
        </a:spcBef>
        <a:buClr>
          <a:schemeClr val="tx2"/>
        </a:buClr>
        <a:buFont typeface="Verdana" panose="020B0604030504040204" pitchFamily="34" charset="0"/>
        <a:buChar char="–"/>
        <a:defRPr sz="900" i="0" kern="1200">
          <a:solidFill>
            <a:schemeClr val="tx1">
              <a:lumMod val="65000"/>
              <a:lumOff val="35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14.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eg"/></Relationships>
</file>

<file path=ppt/slides/_rels/slide8.xml.rels><?xml version="1.0" encoding="UTF-8" standalone="yes"?>
<Relationships xmlns="http://schemas.openxmlformats.org/package/2006/relationships"><Relationship Id="rId11" Type="http://schemas.openxmlformats.org/officeDocument/2006/relationships/image" Target="../media/image25.png"/><Relationship Id="rId12" Type="http://schemas.openxmlformats.org/officeDocument/2006/relationships/image" Target="../media/image26.jpeg"/><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jpe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jpeg"/><Relationship Id="rId8" Type="http://schemas.openxmlformats.org/officeDocument/2006/relationships/image" Target="../media/image22.jpg"/><Relationship Id="rId9" Type="http://schemas.openxmlformats.org/officeDocument/2006/relationships/image" Target="../media/image23.png"/><Relationship Id="rId10"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jpg"/><Relationship Id="rId3" Type="http://schemas.openxmlformats.org/officeDocument/2006/relationships/image" Target="../media/image29.jpg"/></Relationships>
</file>

<file path=ppt/slides/_rels/slide13.xml.rels><?xml version="1.0" encoding="UTF-8" standalone="yes"?>
<Relationships xmlns="http://schemas.openxmlformats.org/package/2006/relationships"><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41.pn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package" Target="../embeddings/Microsoft_Excel-blad1.xlsx"/><Relationship Id="rId5" Type="http://schemas.openxmlformats.org/officeDocument/2006/relationships/image" Target="../media/image47.png"/><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sz="quarter"/>
          </p:nvPr>
        </p:nvSpPr>
        <p:spPr>
          <a:xfrm>
            <a:off x="323528" y="2060848"/>
            <a:ext cx="3816350" cy="1298575"/>
          </a:xfrm>
        </p:spPr>
        <p:txBody>
          <a:bodyPr/>
          <a:lstStyle/>
          <a:p>
            <a:r>
              <a:rPr lang="nl-NL" dirty="0" smtClean="0">
                <a:solidFill>
                  <a:srgbClr val="FFFFFF"/>
                </a:solidFill>
              </a:rPr>
              <a:t>RNI en gemeenten</a:t>
            </a:r>
            <a:endParaRPr lang="nl-NL" dirty="0">
              <a:solidFill>
                <a:srgbClr val="FFFFFF"/>
              </a:solidFill>
            </a:endParaRPr>
          </a:p>
        </p:txBody>
      </p:sp>
      <p:sp>
        <p:nvSpPr>
          <p:cNvPr id="3" name="Ondertitel 2"/>
          <p:cNvSpPr>
            <a:spLocks noGrp="1"/>
          </p:cNvSpPr>
          <p:nvPr>
            <p:ph type="subTitle" sz="quarter" idx="1"/>
          </p:nvPr>
        </p:nvSpPr>
        <p:spPr>
          <a:xfrm>
            <a:off x="251520" y="5229200"/>
            <a:ext cx="4104705" cy="864642"/>
          </a:xfrm>
        </p:spPr>
        <p:txBody>
          <a:bodyPr/>
          <a:lstStyle/>
          <a:p>
            <a:pPr>
              <a:buNone/>
            </a:pPr>
            <a:r>
              <a:rPr lang="en-US" dirty="0" err="1" smtClean="0">
                <a:solidFill>
                  <a:srgbClr val="FFFFFF"/>
                </a:solidFill>
              </a:rPr>
              <a:t>Assen</a:t>
            </a:r>
            <a:r>
              <a:rPr lang="en-US" dirty="0" smtClean="0">
                <a:solidFill>
                  <a:srgbClr val="FFFFFF"/>
                </a:solidFill>
              </a:rPr>
              <a:t>, 1 </a:t>
            </a:r>
            <a:r>
              <a:rPr lang="en-US" dirty="0" err="1" smtClean="0">
                <a:solidFill>
                  <a:srgbClr val="FFFFFF"/>
                </a:solidFill>
              </a:rPr>
              <a:t>november</a:t>
            </a:r>
            <a:r>
              <a:rPr lang="en-US" dirty="0" smtClean="0">
                <a:solidFill>
                  <a:srgbClr val="FFFFFF"/>
                </a:solidFill>
              </a:rPr>
              <a:t> 2018</a:t>
            </a:r>
          </a:p>
          <a:p>
            <a:pPr>
              <a:buNone/>
            </a:pPr>
            <a:r>
              <a:rPr lang="en-US" dirty="0" smtClean="0">
                <a:solidFill>
                  <a:srgbClr val="FFFFFF"/>
                </a:solidFill>
              </a:rPr>
              <a:t>Bart de Gans </a:t>
            </a:r>
          </a:p>
        </p:txBody>
      </p:sp>
      <p:sp>
        <p:nvSpPr>
          <p:cNvPr id="11" name="Tijdelijke aanduiding voor tekst 2"/>
          <p:cNvSpPr txBox="1">
            <a:spLocks/>
          </p:cNvSpPr>
          <p:nvPr/>
        </p:nvSpPr>
        <p:spPr>
          <a:xfrm>
            <a:off x="4860032" y="2694085"/>
            <a:ext cx="3888432" cy="3543227"/>
          </a:xfrm>
          <a:prstGeom prst="rect">
            <a:avLst/>
          </a:prstGeom>
        </p:spPr>
        <p:txBody>
          <a:bodyPr vert="horz" lIns="91440" tIns="45720" rIns="91440" bIns="45720" rtlCol="0" anchor="b" anchorCtr="0">
            <a:normAutofit/>
          </a:bodyPr>
          <a:lstStyle>
            <a:lvl1pPr marL="0" indent="0" algn="l" defTabSz="685800" rtl="0" eaLnBrk="1" latinLnBrk="0" hangingPunct="1">
              <a:lnSpc>
                <a:spcPct val="90000"/>
              </a:lnSpc>
              <a:spcBef>
                <a:spcPts val="900"/>
              </a:spcBef>
              <a:buClr>
                <a:schemeClr val="tx2"/>
              </a:buClr>
              <a:buSzPct val="80000"/>
              <a:buFont typeface="Verdana" panose="020B0604030504040204" pitchFamily="34" charset="0"/>
              <a:buNone/>
              <a:defRPr sz="1350" kern="1200">
                <a:solidFill>
                  <a:schemeClr val="tx1"/>
                </a:solidFill>
                <a:latin typeface="+mn-lt"/>
                <a:ea typeface="+mn-ea"/>
                <a:cs typeface="+mn-cs"/>
              </a:defRPr>
            </a:lvl1pPr>
            <a:lvl2pPr marL="234900" indent="0" algn="l" defTabSz="685800" rtl="0" eaLnBrk="1" latinLnBrk="0" hangingPunct="1">
              <a:lnSpc>
                <a:spcPct val="90000"/>
              </a:lnSpc>
              <a:spcBef>
                <a:spcPts val="750"/>
              </a:spcBef>
              <a:buClr>
                <a:schemeClr val="tx2"/>
              </a:buClr>
              <a:buFont typeface="Verdana" panose="020B0604030504040204" pitchFamily="34" charset="0"/>
              <a:buNone/>
              <a:defRPr sz="1500" kern="1200">
                <a:solidFill>
                  <a:schemeClr val="tx1"/>
                </a:solidFill>
                <a:latin typeface="+mn-lt"/>
                <a:ea typeface="+mn-ea"/>
                <a:cs typeface="+mn-cs"/>
              </a:defRPr>
            </a:lvl2pPr>
            <a:lvl3pPr marL="472500" indent="0" algn="l" defTabSz="685800" rtl="0" eaLnBrk="1" latinLnBrk="0" hangingPunct="1">
              <a:lnSpc>
                <a:spcPct val="90000"/>
              </a:lnSpc>
              <a:spcBef>
                <a:spcPts val="600"/>
              </a:spcBef>
              <a:buClr>
                <a:schemeClr val="tx2"/>
              </a:buClr>
              <a:buFont typeface="Wingdings" panose="05000000000000000000" pitchFamily="2" charset="2"/>
              <a:buNone/>
              <a:defRPr sz="1350" kern="1200">
                <a:solidFill>
                  <a:schemeClr val="tx1"/>
                </a:solidFill>
                <a:latin typeface="+mn-lt"/>
                <a:ea typeface="+mn-ea"/>
                <a:cs typeface="+mn-cs"/>
              </a:defRPr>
            </a:lvl3pPr>
            <a:lvl4pPr marL="707400" indent="0" algn="l" defTabSz="685800" rtl="0" eaLnBrk="1" latinLnBrk="0" hangingPunct="1">
              <a:lnSpc>
                <a:spcPct val="90000"/>
              </a:lnSpc>
              <a:spcBef>
                <a:spcPts val="450"/>
              </a:spcBef>
              <a:buClr>
                <a:schemeClr val="tx2"/>
              </a:buClr>
              <a:buFont typeface="Arial" panose="020B0604020202020204" pitchFamily="34" charset="0"/>
              <a:buNone/>
              <a:defRPr sz="1350" kern="1200">
                <a:solidFill>
                  <a:schemeClr val="tx1"/>
                </a:solidFill>
                <a:latin typeface="+mn-lt"/>
                <a:ea typeface="+mn-ea"/>
                <a:cs typeface="+mn-cs"/>
              </a:defRPr>
            </a:lvl4pPr>
            <a:lvl5pPr marL="945000" indent="0" algn="l" defTabSz="685800" rtl="0" eaLnBrk="1" latinLnBrk="0" hangingPunct="1">
              <a:lnSpc>
                <a:spcPct val="90000"/>
              </a:lnSpc>
              <a:spcBef>
                <a:spcPts val="450"/>
              </a:spcBef>
              <a:buClr>
                <a:srgbClr val="017BC6"/>
              </a:buClr>
              <a:buFont typeface="Verdana" panose="020B0604030504040204" pitchFamily="34" charset="0"/>
              <a:buNone/>
              <a:defRPr sz="1200" kern="1200">
                <a:solidFill>
                  <a:schemeClr val="tx2"/>
                </a:solidFill>
                <a:latin typeface="+mn-lt"/>
                <a:ea typeface="+mn-ea"/>
                <a:cs typeface="+mn-cs"/>
              </a:defRPr>
            </a:lvl5pPr>
            <a:lvl6pPr marL="1417500" indent="-237600" algn="l" defTabSz="685800" rtl="0" eaLnBrk="1" latinLnBrk="0" hangingPunct="1">
              <a:lnSpc>
                <a:spcPct val="90000"/>
              </a:lnSpc>
              <a:spcBef>
                <a:spcPts val="450"/>
              </a:spcBef>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SzPct val="25000"/>
              <a:buFont typeface="Verdana" panose="020B0604030504040204" pitchFamily="34" charset="0"/>
              <a:buChar char=" "/>
              <a:defRPr sz="900" b="1" i="0" kern="1200">
                <a:solidFill>
                  <a:schemeClr val="tx2"/>
                </a:solidFill>
                <a:latin typeface="+mn-lt"/>
                <a:ea typeface="+mn-ea"/>
                <a:cs typeface="+mn-cs"/>
              </a:defRPr>
            </a:lvl7pPr>
            <a:lvl8pPr marL="54000" indent="-54000" algn="l" defTabSz="685800" rtl="0" eaLnBrk="1" latinLnBrk="0" hangingPunct="1">
              <a:lnSpc>
                <a:spcPct val="90000"/>
              </a:lnSpc>
              <a:spcBef>
                <a:spcPts val="450"/>
              </a:spcBef>
              <a:buSzPct val="25000"/>
              <a:buFont typeface="Verdana" panose="020B0604030504040204" pitchFamily="34" charset="0"/>
              <a:buChar char=" "/>
              <a:defRPr sz="900" i="0" kern="1200">
                <a:solidFill>
                  <a:schemeClr val="tx1">
                    <a:lumMod val="65000"/>
                    <a:lumOff val="35000"/>
                  </a:schemeClr>
                </a:solidFill>
                <a:latin typeface="+mn-lt"/>
                <a:ea typeface="+mn-ea"/>
                <a:cs typeface="+mn-cs"/>
              </a:defRPr>
            </a:lvl8pPr>
            <a:lvl9pPr marL="162000" indent="-108000" algn="l" defTabSz="685800" rtl="0" eaLnBrk="1" latinLnBrk="0" hangingPunct="1">
              <a:lnSpc>
                <a:spcPct val="90000"/>
              </a:lnSpc>
              <a:spcBef>
                <a:spcPts val="450"/>
              </a:spcBef>
              <a:buClr>
                <a:schemeClr val="tx2"/>
              </a:buClr>
              <a:buFont typeface="Verdana" panose="020B0604030504040204" pitchFamily="34" charset="0"/>
              <a:buChar char="–"/>
              <a:defRPr sz="900" i="0" kern="1200">
                <a:solidFill>
                  <a:schemeClr val="tx1">
                    <a:lumMod val="65000"/>
                    <a:lumOff val="35000"/>
                  </a:schemeClr>
                </a:solidFill>
                <a:latin typeface="+mn-lt"/>
                <a:ea typeface="+mn-ea"/>
                <a:cs typeface="+mn-cs"/>
              </a:defRPr>
            </a:lvl9pPr>
          </a:lstStyle>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b="0" i="0" u="none" strike="noStrike" kern="1200" cap="none" spc="0" normalizeH="0" baseline="0" noProof="0" dirty="0" smtClean="0">
                <a:ln>
                  <a:noFill/>
                </a:ln>
                <a:solidFill>
                  <a:srgbClr val="000000"/>
                </a:solidFill>
                <a:effectLst/>
                <a:uLnTx/>
                <a:uFillTx/>
                <a:latin typeface="Verdana"/>
              </a:rPr>
              <a:t>De RNI in het BRP-stelsel</a:t>
            </a:r>
          </a:p>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dirty="0" smtClean="0">
                <a:solidFill>
                  <a:srgbClr val="000000"/>
                </a:solidFill>
                <a:latin typeface="Verdana"/>
              </a:rPr>
              <a:t>Het RNI loket</a:t>
            </a:r>
          </a:p>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b="0" i="0" u="none" strike="noStrike" kern="1200" cap="none" spc="0" normalizeH="0" baseline="0" noProof="0" dirty="0" smtClean="0">
                <a:ln>
                  <a:noFill/>
                </a:ln>
                <a:solidFill>
                  <a:srgbClr val="000000"/>
                </a:solidFill>
                <a:effectLst/>
                <a:uLnTx/>
                <a:uFillTx/>
                <a:latin typeface="Verdana"/>
              </a:rPr>
              <a:t>Werkzaamheden</a:t>
            </a:r>
            <a:r>
              <a:rPr kumimoji="0" lang="nl-NL" sz="2000" b="0" i="0" u="none" strike="noStrike" kern="1200" cap="none" spc="0" normalizeH="0" noProof="0" dirty="0" smtClean="0">
                <a:ln>
                  <a:noFill/>
                </a:ln>
                <a:solidFill>
                  <a:srgbClr val="000000"/>
                </a:solidFill>
                <a:effectLst/>
                <a:uLnTx/>
                <a:uFillTx/>
                <a:latin typeface="Verdana"/>
              </a:rPr>
              <a:t> RNI loket</a:t>
            </a:r>
          </a:p>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baseline="0" dirty="0" smtClean="0">
                <a:solidFill>
                  <a:srgbClr val="000000"/>
                </a:solidFill>
                <a:latin typeface="Verdana"/>
              </a:rPr>
              <a:t>ABO’s</a:t>
            </a:r>
          </a:p>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b="0" i="0" u="none" strike="noStrike" kern="1200" cap="none" spc="0" normalizeH="0" noProof="0" dirty="0" smtClean="0">
                <a:ln>
                  <a:noFill/>
                </a:ln>
                <a:solidFill>
                  <a:srgbClr val="000000"/>
                </a:solidFill>
                <a:effectLst/>
                <a:uLnTx/>
                <a:uFillTx/>
                <a:latin typeface="Verdana"/>
              </a:rPr>
              <a:t>Een beetje wetgeving</a:t>
            </a:r>
          </a:p>
          <a:p>
            <a:pPr marL="0" marR="0" lvl="0" indent="0" algn="l" defTabSz="685800" rtl="0" eaLnBrk="1" fontAlgn="auto" latinLnBrk="0" hangingPunct="1">
              <a:lnSpc>
                <a:spcPct val="110000"/>
              </a:lnSpc>
              <a:spcBef>
                <a:spcPts val="900"/>
              </a:spcBef>
              <a:spcAft>
                <a:spcPts val="0"/>
              </a:spcAft>
              <a:buClr>
                <a:srgbClr val="017BC6"/>
              </a:buClr>
              <a:buSzPct val="80000"/>
              <a:buFont typeface="Verdana" panose="020B0604030504040204" pitchFamily="34" charset="0"/>
              <a:buNone/>
              <a:tabLst/>
              <a:defRPr/>
            </a:pPr>
            <a:r>
              <a:rPr kumimoji="0" lang="nl-NL" sz="2000" dirty="0" smtClean="0">
                <a:solidFill>
                  <a:srgbClr val="000000"/>
                </a:solidFill>
                <a:latin typeface="Verdana"/>
              </a:rPr>
              <a:t>En de praktijk:</a:t>
            </a:r>
          </a:p>
          <a:p>
            <a:pPr marL="342900" marR="0" lvl="0" indent="-342900" algn="l" defTabSz="685800" rtl="0" eaLnBrk="1" fontAlgn="auto" latinLnBrk="0" hangingPunct="1">
              <a:lnSpc>
                <a:spcPct val="110000"/>
              </a:lnSpc>
              <a:spcBef>
                <a:spcPts val="900"/>
              </a:spcBef>
              <a:spcAft>
                <a:spcPts val="0"/>
              </a:spcAft>
              <a:buClr>
                <a:srgbClr val="017BC6"/>
              </a:buClr>
              <a:buSzPct val="80000"/>
              <a:buFont typeface="Arial"/>
              <a:buChar char="•"/>
              <a:tabLst/>
              <a:defRPr/>
            </a:pPr>
            <a:r>
              <a:rPr kumimoji="0" lang="nl-NL" sz="2000" b="0" i="0" u="none" strike="noStrike" kern="1200" cap="none" spc="0" normalizeH="0" noProof="0" dirty="0" smtClean="0">
                <a:ln>
                  <a:noFill/>
                </a:ln>
                <a:solidFill>
                  <a:srgbClr val="000000"/>
                </a:solidFill>
                <a:effectLst/>
                <a:uLnTx/>
                <a:uFillTx/>
                <a:latin typeface="Verdana"/>
              </a:rPr>
              <a:t>RNI loket versus gemeente</a:t>
            </a:r>
          </a:p>
          <a:p>
            <a:pPr marL="0" marR="0" lvl="0" indent="0" algn="l" defTabSz="685800" rtl="0" eaLnBrk="1" fontAlgn="auto" latinLnBrk="0" hangingPunct="1">
              <a:lnSpc>
                <a:spcPct val="90000"/>
              </a:lnSpc>
              <a:spcBef>
                <a:spcPts val="900"/>
              </a:spcBef>
              <a:spcAft>
                <a:spcPts val="0"/>
              </a:spcAft>
              <a:buClr>
                <a:srgbClr val="017BC6"/>
              </a:buClr>
              <a:buSzPct val="80000"/>
              <a:buFont typeface="Verdana" panose="020B0604030504040204" pitchFamily="34" charset="0"/>
              <a:buNone/>
              <a:tabLst/>
              <a:defRPr/>
            </a:pPr>
            <a:endParaRPr kumimoji="0" lang="nl-NL" sz="135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6850584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183939838"/>
              </p:ext>
            </p:extLst>
          </p:nvPr>
        </p:nvGraphicFramePr>
        <p:xfrm>
          <a:off x="-684584" y="-27384"/>
          <a:ext cx="10472455" cy="7848872"/>
        </p:xfrm>
        <a:graphic>
          <a:graphicData uri="http://schemas.openxmlformats.org/presentationml/2006/ole">
            <mc:AlternateContent xmlns:mc="http://schemas.openxmlformats.org/markup-compatibility/2006">
              <mc:Choice xmlns:v="urn:schemas-microsoft-com:vml" Requires="v">
                <p:oleObj spid="_x0000_s2081" name="Presentation" r:id="rId4" imgW="4562490" imgH="3419325" progId="PowerPoint.Show.12">
                  <p:embed/>
                </p:oleObj>
              </mc:Choice>
              <mc:Fallback>
                <p:oleObj name="Presentation" r:id="rId4" imgW="4562490" imgH="3419325" progId="PowerPoint.Show.12">
                  <p:embed/>
                  <p:pic>
                    <p:nvPicPr>
                      <p:cNvPr id="0" name=""/>
                      <p:cNvPicPr/>
                      <p:nvPr/>
                    </p:nvPicPr>
                    <p:blipFill>
                      <a:blip r:embed="rId5"/>
                      <a:stretch>
                        <a:fillRect/>
                      </a:stretch>
                    </p:blipFill>
                    <p:spPr>
                      <a:xfrm>
                        <a:off x="-684584" y="-27384"/>
                        <a:ext cx="10472455" cy="7848872"/>
                      </a:xfrm>
                      <a:prstGeom prst="rect">
                        <a:avLst/>
                      </a:prstGeom>
                    </p:spPr>
                  </p:pic>
                </p:oleObj>
              </mc:Fallback>
            </mc:AlternateContent>
          </a:graphicData>
        </a:graphic>
      </p:graphicFrame>
    </p:spTree>
    <p:extLst>
      <p:ext uri="{BB962C8B-B14F-4D97-AF65-F5344CB8AC3E}">
        <p14:creationId xmlns:p14="http://schemas.microsoft.com/office/powerpoint/2010/main" val="17655996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ek 3"/>
          <p:cNvGraphicFramePr>
            <a:graphicFrameLocks/>
          </p:cNvGraphicFramePr>
          <p:nvPr>
            <p:extLst>
              <p:ext uri="{D42A27DB-BD31-4B8C-83A1-F6EECF244321}">
                <p14:modId xmlns:p14="http://schemas.microsoft.com/office/powerpoint/2010/main" val="3793640367"/>
              </p:ext>
            </p:extLst>
          </p:nvPr>
        </p:nvGraphicFramePr>
        <p:xfrm>
          <a:off x="-334781" y="908720"/>
          <a:ext cx="9590508" cy="57606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9948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afiek 10"/>
          <p:cNvGraphicFramePr>
            <a:graphicFrameLocks/>
          </p:cNvGraphicFramePr>
          <p:nvPr>
            <p:extLst>
              <p:ext uri="{D42A27DB-BD31-4B8C-83A1-F6EECF244321}">
                <p14:modId xmlns:p14="http://schemas.microsoft.com/office/powerpoint/2010/main" val="3281749125"/>
              </p:ext>
            </p:extLst>
          </p:nvPr>
        </p:nvGraphicFramePr>
        <p:xfrm>
          <a:off x="-149412" y="956236"/>
          <a:ext cx="9188823" cy="5632824"/>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Rechte verbindingslijn 2"/>
          <p:cNvCxnSpPr/>
          <p:nvPr/>
        </p:nvCxnSpPr>
        <p:spPr bwMode="auto">
          <a:xfrm flipV="1">
            <a:off x="611560" y="5401411"/>
            <a:ext cx="576064" cy="432048"/>
          </a:xfrm>
          <a:prstGeom prst="line">
            <a:avLst/>
          </a:prstGeom>
          <a:solidFill>
            <a:schemeClr val="accent1"/>
          </a:solidFill>
          <a:ln w="9525" cap="flat"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8064279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647" y="1236669"/>
            <a:ext cx="8228707" cy="534755"/>
          </a:xfrm>
        </p:spPr>
        <p:txBody>
          <a:bodyPr>
            <a:normAutofit/>
          </a:bodyPr>
          <a:lstStyle/>
          <a:p>
            <a:r>
              <a:rPr lang="nl-NL" kern="1000" dirty="0">
                <a:solidFill>
                  <a:srgbClr val="1D61A9"/>
                </a:solidFill>
                <a:latin typeface="Verdana" pitchFamily="34" charset="0"/>
                <a:ea typeface="Verdana" pitchFamily="34" charset="0"/>
                <a:cs typeface="Verdana" pitchFamily="34" charset="0"/>
              </a:rPr>
              <a:t>Sinds</a:t>
            </a:r>
            <a:r>
              <a:rPr lang="nl-NL" kern="1000" dirty="0" smtClean="0">
                <a:solidFill>
                  <a:srgbClr val="CC003D"/>
                </a:solidFill>
                <a:latin typeface="Verdana" pitchFamily="34" charset="0"/>
                <a:ea typeface="Verdana" pitchFamily="34" charset="0"/>
                <a:cs typeface="Verdana" pitchFamily="34" charset="0"/>
              </a:rPr>
              <a:t> </a:t>
            </a:r>
            <a:r>
              <a:rPr lang="nl-NL" kern="1000" dirty="0">
                <a:solidFill>
                  <a:srgbClr val="1D61A9"/>
                </a:solidFill>
                <a:latin typeface="Verdana" pitchFamily="34" charset="0"/>
                <a:ea typeface="Verdana" pitchFamily="34" charset="0"/>
                <a:cs typeface="Verdana" pitchFamily="34" charset="0"/>
              </a:rPr>
              <a:t>start</a:t>
            </a:r>
            <a:r>
              <a:rPr lang="nl-NL" kern="1000" dirty="0" smtClean="0">
                <a:solidFill>
                  <a:srgbClr val="CC003D"/>
                </a:solidFill>
                <a:latin typeface="Verdana" pitchFamily="34" charset="0"/>
                <a:ea typeface="Verdana" pitchFamily="34" charset="0"/>
                <a:cs typeface="Verdana" pitchFamily="34" charset="0"/>
              </a:rPr>
              <a:t> </a:t>
            </a:r>
            <a:r>
              <a:rPr lang="nl-NL" kern="1000" dirty="0">
                <a:solidFill>
                  <a:srgbClr val="1D61A9"/>
                </a:solidFill>
                <a:latin typeface="Verdana" pitchFamily="34" charset="0"/>
                <a:ea typeface="Verdana" pitchFamily="34" charset="0"/>
                <a:cs typeface="Verdana" pitchFamily="34" charset="0"/>
              </a:rPr>
              <a:t>RNI 6 januari 2014</a:t>
            </a:r>
          </a:p>
        </p:txBody>
      </p:sp>
      <p:graphicFrame>
        <p:nvGraphicFramePr>
          <p:cNvPr id="5" name="Grafiek 4"/>
          <p:cNvGraphicFramePr>
            <a:graphicFrameLocks/>
          </p:cNvGraphicFramePr>
          <p:nvPr>
            <p:extLst>
              <p:ext uri="{D42A27DB-BD31-4B8C-83A1-F6EECF244321}">
                <p14:modId xmlns:p14="http://schemas.microsoft.com/office/powerpoint/2010/main" val="164813861"/>
              </p:ext>
            </p:extLst>
          </p:nvPr>
        </p:nvGraphicFramePr>
        <p:xfrm>
          <a:off x="0" y="1556792"/>
          <a:ext cx="9144000"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hthoek 5"/>
          <p:cNvSpPr/>
          <p:nvPr/>
        </p:nvSpPr>
        <p:spPr>
          <a:xfrm>
            <a:off x="6732240" y="2492896"/>
            <a:ext cx="2255715" cy="1477328"/>
          </a:xfrm>
          <a:prstGeom prst="rect">
            <a:avLst/>
          </a:prstGeom>
          <a:solidFill>
            <a:srgbClr val="FFFFFF"/>
          </a:solidFill>
          <a:ln>
            <a:solidFill>
              <a:srgbClr val="3366FF"/>
            </a:solidFill>
          </a:ln>
        </p:spPr>
        <p:txBody>
          <a:bodyPr wrap="square">
            <a:spAutoFit/>
          </a:bodyPr>
          <a:lstStyle/>
          <a:p>
            <a:r>
              <a:rPr lang="nb-NO" dirty="0" smtClean="0">
                <a:solidFill>
                  <a:schemeClr val="bg2"/>
                </a:solidFill>
              </a:rPr>
              <a:t>2014:	97.082 </a:t>
            </a:r>
            <a:r>
              <a:rPr lang="hr-HR" dirty="0" smtClean="0">
                <a:solidFill>
                  <a:schemeClr val="bg2"/>
                </a:solidFill>
              </a:rPr>
              <a:t> </a:t>
            </a:r>
          </a:p>
          <a:p>
            <a:r>
              <a:rPr lang="hr-HR" dirty="0" smtClean="0">
                <a:solidFill>
                  <a:schemeClr val="bg2"/>
                </a:solidFill>
              </a:rPr>
              <a:t>2015:	115.654 </a:t>
            </a:r>
            <a:endParaRPr lang="hr-HR" dirty="0">
              <a:solidFill>
                <a:schemeClr val="bg2"/>
              </a:solidFill>
            </a:endParaRPr>
          </a:p>
          <a:p>
            <a:r>
              <a:rPr lang="hr-HR" dirty="0" smtClean="0">
                <a:solidFill>
                  <a:schemeClr val="bg2"/>
                </a:solidFill>
              </a:rPr>
              <a:t>2016:	131.090 </a:t>
            </a:r>
            <a:endParaRPr lang="hr-HR" dirty="0">
              <a:solidFill>
                <a:schemeClr val="bg2"/>
              </a:solidFill>
            </a:endParaRPr>
          </a:p>
          <a:p>
            <a:r>
              <a:rPr lang="hr-HR" dirty="0" smtClean="0">
                <a:solidFill>
                  <a:schemeClr val="bg2"/>
                </a:solidFill>
              </a:rPr>
              <a:t>2017:	158.782</a:t>
            </a:r>
          </a:p>
          <a:p>
            <a:r>
              <a:rPr lang="hr-HR" dirty="0" smtClean="0">
                <a:solidFill>
                  <a:schemeClr val="bg2"/>
                </a:solidFill>
              </a:rPr>
              <a:t>2018:	185.000 ?</a:t>
            </a:r>
            <a:endParaRPr lang="nl-NL" dirty="0">
              <a:solidFill>
                <a:schemeClr val="bg2"/>
              </a:solidFill>
            </a:endParaRPr>
          </a:p>
        </p:txBody>
      </p:sp>
    </p:spTree>
    <p:extLst>
      <p:ext uri="{BB962C8B-B14F-4D97-AF65-F5344CB8AC3E}">
        <p14:creationId xmlns:p14="http://schemas.microsoft.com/office/powerpoint/2010/main" val="24570966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6"/>
          </p:nvPr>
        </p:nvSpPr>
        <p:spPr/>
        <p:txBody>
          <a:bodyPr/>
          <a:lstStyle/>
          <a:p>
            <a:pPr defTabSz="685800" fontAlgn="auto">
              <a:spcBef>
                <a:spcPts val="0"/>
              </a:spcBef>
              <a:spcAft>
                <a:spcPts val="0"/>
              </a:spcAft>
            </a:pPr>
            <a:fld id="{10A0A6AF-03C5-477E-939A-E28F7E7F05EA}" type="slidenum">
              <a:rPr kumimoji="0" lang="nl-NL">
                <a:solidFill>
                  <a:srgbClr val="FFFFFF">
                    <a:lumMod val="65000"/>
                  </a:srgbClr>
                </a:solidFill>
                <a:latin typeface="Verdana"/>
              </a:rPr>
              <a:pPr defTabSz="685800" fontAlgn="auto">
                <a:spcBef>
                  <a:spcPts val="0"/>
                </a:spcBef>
                <a:spcAft>
                  <a:spcPts val="0"/>
                </a:spcAft>
              </a:pPr>
              <a:t>6</a:t>
            </a:fld>
            <a:endParaRPr kumimoji="0" lang="nl-NL" dirty="0">
              <a:solidFill>
                <a:srgbClr val="FFFFFF">
                  <a:lumMod val="65000"/>
                </a:srgbClr>
              </a:solidFill>
              <a:latin typeface="Verdana"/>
            </a:endParaRPr>
          </a:p>
        </p:txBody>
      </p:sp>
      <p:pic>
        <p:nvPicPr>
          <p:cNvPr id="7" name="Afbeelding 6"/>
          <p:cNvPicPr>
            <a:picLocks noChangeAspect="1"/>
          </p:cNvPicPr>
          <p:nvPr/>
        </p:nvPicPr>
        <p:blipFill rotWithShape="1">
          <a:blip r:embed="rId3" cstate="email">
            <a:extLst>
              <a:ext uri="{28A0092B-C50C-407E-A947-70E740481C1C}">
                <a14:useLocalDpi xmlns:a14="http://schemas.microsoft.com/office/drawing/2010/main"/>
              </a:ext>
            </a:extLst>
          </a:blip>
          <a:srcRect l="53" t="7341" r="-54" b="5391"/>
          <a:stretch/>
        </p:blipFill>
        <p:spPr>
          <a:xfrm>
            <a:off x="1720356" y="-459432"/>
            <a:ext cx="6178877" cy="7776863"/>
          </a:xfrm>
          <a:prstGeom prst="rect">
            <a:avLst/>
          </a:prstGeom>
        </p:spPr>
      </p:pic>
      <p:sp>
        <p:nvSpPr>
          <p:cNvPr id="8" name="Tekstvak 7"/>
          <p:cNvSpPr txBox="1"/>
          <p:nvPr/>
        </p:nvSpPr>
        <p:spPr>
          <a:xfrm>
            <a:off x="323528" y="1196752"/>
            <a:ext cx="4392488" cy="646331"/>
          </a:xfrm>
          <a:prstGeom prst="rect">
            <a:avLst/>
          </a:prstGeom>
          <a:noFill/>
        </p:spPr>
        <p:txBody>
          <a:bodyPr wrap="square" rtlCol="0">
            <a:spAutoFit/>
          </a:bodyPr>
          <a:lstStyle/>
          <a:p>
            <a:r>
              <a:rPr lang="en-US" sz="3600" b="1" dirty="0" smtClean="0">
                <a:solidFill>
                  <a:srgbClr val="1D61A9"/>
                </a:solidFill>
              </a:rPr>
              <a:t>19 RNI </a:t>
            </a:r>
            <a:r>
              <a:rPr lang="en-US" sz="3600" b="1" dirty="0" err="1" smtClean="0">
                <a:solidFill>
                  <a:srgbClr val="1D61A9"/>
                </a:solidFill>
              </a:rPr>
              <a:t>loketten</a:t>
            </a:r>
            <a:endParaRPr lang="nl-NL" sz="3600" b="1" dirty="0">
              <a:solidFill>
                <a:srgbClr val="1D61A9"/>
              </a:solidFill>
            </a:endParaRPr>
          </a:p>
        </p:txBody>
      </p:sp>
    </p:spTree>
    <p:extLst>
      <p:ext uri="{BB962C8B-B14F-4D97-AF65-F5344CB8AC3E}">
        <p14:creationId xmlns:p14="http://schemas.microsoft.com/office/powerpoint/2010/main" val="15822051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descr="Goes.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8187" r="-18187"/>
          <a:stretch/>
        </p:blipFill>
        <p:spPr>
          <a:xfrm>
            <a:off x="-1793943" y="-50136"/>
            <a:ext cx="12914370" cy="7102406"/>
          </a:xfrm>
        </p:spPr>
      </p:pic>
      <p:sp>
        <p:nvSpPr>
          <p:cNvPr id="3" name="Tekstvak 2"/>
          <p:cNvSpPr txBox="1"/>
          <p:nvPr/>
        </p:nvSpPr>
        <p:spPr>
          <a:xfrm>
            <a:off x="2339752" y="728643"/>
            <a:ext cx="2016224" cy="646331"/>
          </a:xfrm>
          <a:prstGeom prst="rect">
            <a:avLst/>
          </a:prstGeom>
          <a:noFill/>
        </p:spPr>
        <p:txBody>
          <a:bodyPr wrap="square" rtlCol="0">
            <a:spAutoFit/>
          </a:bodyPr>
          <a:lstStyle/>
          <a:p>
            <a:r>
              <a:rPr lang="en-US" sz="3600" b="1" dirty="0" smtClean="0">
                <a:solidFill>
                  <a:srgbClr val="1D61A9"/>
                </a:solidFill>
              </a:rPr>
              <a:t>Goes</a:t>
            </a:r>
            <a:endParaRPr lang="nl-NL" sz="3600" b="1" dirty="0">
              <a:solidFill>
                <a:srgbClr val="1D61A9"/>
              </a:solidFill>
            </a:endParaRPr>
          </a:p>
        </p:txBody>
      </p:sp>
    </p:spTree>
    <p:extLst>
      <p:ext uri="{BB962C8B-B14F-4D97-AF65-F5344CB8AC3E}">
        <p14:creationId xmlns:p14="http://schemas.microsoft.com/office/powerpoint/2010/main" val="38080170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p:cNvSpPr>
          <p:nvPr>
            <p:ph type="title"/>
          </p:nvPr>
        </p:nvSpPr>
        <p:spPr bwMode="auto">
          <a:xfrm>
            <a:off x="556303" y="1095711"/>
            <a:ext cx="7727528" cy="572616"/>
          </a:xfrm>
          <a:solidFill>
            <a:srgbClr val="FFFFFF"/>
          </a:solidFill>
          <a:ln>
            <a:round/>
            <a:headEnd/>
            <a:tailEnd/>
          </a:ln>
        </p:spPr>
        <p:txBody>
          <a:bodyPr vert="horz" wrap="square" lIns="92583" tIns="46292" rIns="92583" bIns="46292" numCol="1" anchor="t" anchorCtr="0" compatLnSpc="1">
            <a:prstTxWarp prst="textNoShape">
              <a:avLst/>
            </a:prstTxWarp>
          </a:bodyPr>
          <a:lstStyle/>
          <a:p>
            <a:pPr defTabSz="327513"/>
            <a:r>
              <a:rPr lang="nl-NL" kern="1000" dirty="0">
                <a:solidFill>
                  <a:srgbClr val="1D61A9"/>
                </a:solidFill>
                <a:uFill>
                  <a:solidFill/>
                </a:uFill>
                <a:latin typeface="Verdana" pitchFamily="34" charset="0"/>
                <a:ea typeface="Verdana" pitchFamily="34" charset="0"/>
                <a:cs typeface="Verdana" pitchFamily="34" charset="0"/>
                <a:sym typeface="Verdana" pitchFamily="34" charset="0"/>
              </a:rPr>
              <a:t>Configuratie </a:t>
            </a:r>
            <a:r>
              <a:rPr lang="nl-NL" kern="1000" dirty="0">
                <a:solidFill>
                  <a:srgbClr val="1D61A9"/>
                </a:solidFill>
                <a:uFill>
                  <a:solidFill/>
                </a:uFill>
                <a:latin typeface="Verdana" pitchFamily="34" charset="0"/>
                <a:ea typeface="Verdana" pitchFamily="34" charset="0"/>
                <a:cs typeface="Verdana" pitchFamily="34" charset="0"/>
              </a:rPr>
              <a:t>RNI </a:t>
            </a:r>
            <a:r>
              <a:rPr lang="nl-NL" kern="1000" dirty="0">
                <a:solidFill>
                  <a:srgbClr val="1D61A9"/>
                </a:solidFill>
                <a:uFill>
                  <a:solidFill/>
                </a:uFill>
                <a:latin typeface="Verdana" pitchFamily="34" charset="0"/>
                <a:ea typeface="Verdana" pitchFamily="34" charset="0"/>
                <a:cs typeface="Verdana" pitchFamily="34" charset="0"/>
                <a:sym typeface="Verdana" pitchFamily="34" charset="0"/>
              </a:rPr>
              <a:t>loketgemeente</a:t>
            </a:r>
            <a:endParaRPr lang="nl-NL" kern="1000" dirty="0">
              <a:solidFill>
                <a:srgbClr val="1D61A9"/>
              </a:solidFill>
              <a:uFill>
                <a:solidFill/>
              </a:uFill>
              <a:latin typeface="Verdana" pitchFamily="34" charset="0"/>
              <a:ea typeface="Verdana" pitchFamily="34" charset="0"/>
              <a:cs typeface="Verdana" pitchFamily="34" charset="0"/>
            </a:endParaRPr>
          </a:p>
        </p:txBody>
      </p:sp>
      <p:pic>
        <p:nvPicPr>
          <p:cNvPr id="8" name="Picture 2" descr="http://a248.e.akamai.net/origin-cdn.volusion.com/tpn32.qe2sx/v/vspfiles/photos/T-LBK766-BHSB-2T.jpg"/>
          <p:cNvPicPr>
            <a:picLocks noChangeAspect="1" noChangeArrowheads="1"/>
          </p:cNvPicPr>
          <p:nvPr/>
        </p:nvPicPr>
        <p:blipFill>
          <a:blip r:embed="rId3" cstate="print"/>
          <a:srcRect/>
          <a:stretch>
            <a:fillRect/>
          </a:stretch>
        </p:blipFill>
        <p:spPr bwMode="auto">
          <a:xfrm>
            <a:off x="4679987" y="1963552"/>
            <a:ext cx="1620205" cy="1020995"/>
          </a:xfrm>
          <a:prstGeom prst="rect">
            <a:avLst/>
          </a:prstGeom>
          <a:noFill/>
          <a:ln w="9525">
            <a:noFill/>
            <a:miter lim="800000"/>
            <a:headEnd/>
            <a:tailEnd/>
          </a:ln>
        </p:spPr>
      </p:pic>
      <p:pic>
        <p:nvPicPr>
          <p:cNvPr id="9" name="Smartcard" descr="smartcard"/>
          <p:cNvPicPr>
            <a:picLocks noChangeAspect="1" noChangeArrowheads="1"/>
          </p:cNvPicPr>
          <p:nvPr/>
        </p:nvPicPr>
        <p:blipFill>
          <a:blip r:embed="rId4" cstate="print"/>
          <a:srcRect l="10382" t="8816" r="6849" b="8394"/>
          <a:stretch>
            <a:fillRect/>
          </a:stretch>
        </p:blipFill>
        <p:spPr bwMode="auto">
          <a:xfrm rot="10800000">
            <a:off x="15245" y="4796065"/>
            <a:ext cx="1081766" cy="661739"/>
          </a:xfrm>
          <a:prstGeom prst="rect">
            <a:avLst/>
          </a:prstGeom>
          <a:noFill/>
          <a:scene3d>
            <a:camera prst="isometricOffAxis2Right"/>
            <a:lightRig rig="threePt" dir="t"/>
          </a:scene3d>
        </p:spPr>
      </p:pic>
      <p:pic>
        <p:nvPicPr>
          <p:cNvPr id="10" name="UTC" descr="sunray.png"/>
          <p:cNvPicPr>
            <a:picLocks noChangeAspect="1"/>
          </p:cNvPicPr>
          <p:nvPr/>
        </p:nvPicPr>
        <p:blipFill>
          <a:blip r:embed="rId5" cstate="print"/>
          <a:srcRect/>
          <a:stretch>
            <a:fillRect/>
          </a:stretch>
        </p:blipFill>
        <p:spPr bwMode="auto">
          <a:xfrm>
            <a:off x="819602" y="3975650"/>
            <a:ext cx="977801" cy="1640830"/>
          </a:xfrm>
          <a:prstGeom prst="rect">
            <a:avLst/>
          </a:prstGeom>
          <a:noFill/>
          <a:ln w="9525">
            <a:noFill/>
            <a:miter lim="800000"/>
            <a:headEnd/>
            <a:tailEnd/>
          </a:ln>
        </p:spPr>
      </p:pic>
      <p:pic>
        <p:nvPicPr>
          <p:cNvPr id="11" name="A4-scanner" descr="A4scanner.png"/>
          <p:cNvPicPr>
            <a:picLocks noGrp="1" noChangeAspect="1"/>
          </p:cNvPicPr>
          <p:nvPr>
            <p:ph idx="1"/>
          </p:nvPr>
        </p:nvPicPr>
        <p:blipFill>
          <a:blip r:embed="rId6" cstate="print"/>
          <a:srcRect/>
          <a:stretch>
            <a:fillRect/>
          </a:stretch>
        </p:blipFill>
        <p:spPr bwMode="auto">
          <a:xfrm>
            <a:off x="6341263" y="2210817"/>
            <a:ext cx="2767241" cy="2082279"/>
          </a:xfrm>
          <a:prstGeom prst="rect">
            <a:avLst/>
          </a:prstGeom>
          <a:noFill/>
          <a:ln w="9525">
            <a:noFill/>
            <a:miter lim="800000"/>
            <a:headEnd/>
            <a:tailEnd/>
          </a:ln>
        </p:spPr>
      </p:pic>
      <p:pic>
        <p:nvPicPr>
          <p:cNvPr id="12" name="Afbeelding 11" descr="KVM Switch Aten.jpg"/>
          <p:cNvPicPr>
            <a:picLocks noChangeAspect="1"/>
          </p:cNvPicPr>
          <p:nvPr/>
        </p:nvPicPr>
        <p:blipFill>
          <a:blip r:embed="rId7" cstate="print"/>
          <a:stretch>
            <a:fillRect/>
          </a:stretch>
        </p:blipFill>
        <p:spPr>
          <a:xfrm>
            <a:off x="1382272" y="5656748"/>
            <a:ext cx="529084" cy="535781"/>
          </a:xfrm>
          <a:prstGeom prst="rect">
            <a:avLst/>
          </a:prstGeom>
        </p:spPr>
      </p:pic>
      <p:pic>
        <p:nvPicPr>
          <p:cNvPr id="13" name="Afbeelding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2459" y="1819078"/>
            <a:ext cx="2868693" cy="2014978"/>
          </a:xfrm>
          <a:prstGeom prst="rect">
            <a:avLst/>
          </a:prstGeom>
        </p:spPr>
      </p:pic>
      <p:pic>
        <p:nvPicPr>
          <p:cNvPr id="14" name="SchermAan" descr="beeldscherm.png"/>
          <p:cNvPicPr>
            <a:picLocks noChangeAspect="1"/>
          </p:cNvPicPr>
          <p:nvPr/>
        </p:nvPicPr>
        <p:blipFill>
          <a:blip r:embed="rId9" cstate="print"/>
          <a:srcRect/>
          <a:stretch>
            <a:fillRect/>
          </a:stretch>
        </p:blipFill>
        <p:spPr bwMode="auto">
          <a:xfrm>
            <a:off x="1887098" y="3080449"/>
            <a:ext cx="4370837" cy="3382119"/>
          </a:xfrm>
          <a:prstGeom prst="rect">
            <a:avLst/>
          </a:prstGeom>
          <a:noFill/>
          <a:ln w="9525">
            <a:noFill/>
            <a:miter lim="800000"/>
            <a:headEnd/>
            <a:tailEnd/>
          </a:ln>
        </p:spPr>
      </p:pic>
      <p:sp>
        <p:nvSpPr>
          <p:cNvPr id="15" name="Rechthoek 14"/>
          <p:cNvSpPr/>
          <p:nvPr/>
        </p:nvSpPr>
        <p:spPr>
          <a:xfrm>
            <a:off x="299141" y="5505120"/>
            <a:ext cx="339869" cy="344310"/>
          </a:xfrm>
          <a:prstGeom prst="rect">
            <a:avLst/>
          </a:prstGeom>
        </p:spPr>
        <p:txBody>
          <a:bodyPr wrap="none" lIns="66660" tIns="33330" rIns="66660" bIns="33330">
            <a:spAutoFit/>
          </a:bodyPr>
          <a:lstStyle/>
          <a:p>
            <a:r>
              <a:rPr lang="en-US" dirty="0">
                <a:solidFill>
                  <a:srgbClr val="FF0000"/>
                </a:solidFill>
              </a:rPr>
              <a:t>2)</a:t>
            </a:r>
            <a:endParaRPr lang="nl-NL" dirty="0">
              <a:solidFill>
                <a:prstClr val="black"/>
              </a:solidFill>
            </a:endParaRPr>
          </a:p>
        </p:txBody>
      </p:sp>
      <p:sp>
        <p:nvSpPr>
          <p:cNvPr id="16" name="Rechthoek 15"/>
          <p:cNvSpPr/>
          <p:nvPr/>
        </p:nvSpPr>
        <p:spPr>
          <a:xfrm>
            <a:off x="4841967" y="5321319"/>
            <a:ext cx="339869" cy="344310"/>
          </a:xfrm>
          <a:prstGeom prst="rect">
            <a:avLst/>
          </a:prstGeom>
        </p:spPr>
        <p:txBody>
          <a:bodyPr wrap="none" lIns="66660" tIns="33330" rIns="66660" bIns="33330">
            <a:spAutoFit/>
          </a:bodyPr>
          <a:lstStyle/>
          <a:p>
            <a:r>
              <a:rPr lang="en-US" dirty="0">
                <a:solidFill>
                  <a:srgbClr val="FF0000"/>
                </a:solidFill>
              </a:rPr>
              <a:t>3)</a:t>
            </a:r>
            <a:endParaRPr lang="nl-NL" dirty="0">
              <a:solidFill>
                <a:prstClr val="black"/>
              </a:solidFill>
            </a:endParaRPr>
          </a:p>
        </p:txBody>
      </p:sp>
      <p:sp>
        <p:nvSpPr>
          <p:cNvPr id="17" name="Rechthoek 16"/>
          <p:cNvSpPr/>
          <p:nvPr/>
        </p:nvSpPr>
        <p:spPr>
          <a:xfrm>
            <a:off x="6896656" y="5448765"/>
            <a:ext cx="339869" cy="344310"/>
          </a:xfrm>
          <a:prstGeom prst="rect">
            <a:avLst/>
          </a:prstGeom>
        </p:spPr>
        <p:txBody>
          <a:bodyPr wrap="none" lIns="66660" tIns="33330" rIns="66660" bIns="33330">
            <a:spAutoFit/>
          </a:bodyPr>
          <a:lstStyle/>
          <a:p>
            <a:r>
              <a:rPr lang="en-US" dirty="0">
                <a:solidFill>
                  <a:srgbClr val="FF0000"/>
                </a:solidFill>
              </a:rPr>
              <a:t>7)</a:t>
            </a:r>
            <a:endParaRPr lang="nl-NL" dirty="0">
              <a:solidFill>
                <a:prstClr val="black"/>
              </a:solidFill>
            </a:endParaRPr>
          </a:p>
        </p:txBody>
      </p:sp>
      <p:sp>
        <p:nvSpPr>
          <p:cNvPr id="18" name="Rechthoek 17"/>
          <p:cNvSpPr/>
          <p:nvPr/>
        </p:nvSpPr>
        <p:spPr>
          <a:xfrm>
            <a:off x="6217349" y="5169484"/>
            <a:ext cx="339869" cy="344310"/>
          </a:xfrm>
          <a:prstGeom prst="rect">
            <a:avLst/>
          </a:prstGeom>
        </p:spPr>
        <p:txBody>
          <a:bodyPr wrap="none" lIns="66660" tIns="33330" rIns="66660" bIns="33330">
            <a:spAutoFit/>
          </a:bodyPr>
          <a:lstStyle/>
          <a:p>
            <a:r>
              <a:rPr lang="en-US" dirty="0" smtClean="0">
                <a:solidFill>
                  <a:srgbClr val="FF0000"/>
                </a:solidFill>
              </a:rPr>
              <a:t>6)</a:t>
            </a:r>
            <a:endParaRPr lang="nl-NL" dirty="0">
              <a:solidFill>
                <a:prstClr val="black"/>
              </a:solidFill>
            </a:endParaRPr>
          </a:p>
        </p:txBody>
      </p:sp>
      <p:sp>
        <p:nvSpPr>
          <p:cNvPr id="19" name="Rechthoek 18"/>
          <p:cNvSpPr/>
          <p:nvPr/>
        </p:nvSpPr>
        <p:spPr>
          <a:xfrm>
            <a:off x="8592720" y="4154048"/>
            <a:ext cx="339869" cy="344310"/>
          </a:xfrm>
          <a:prstGeom prst="rect">
            <a:avLst/>
          </a:prstGeom>
        </p:spPr>
        <p:txBody>
          <a:bodyPr wrap="none" lIns="66660" tIns="33330" rIns="66660" bIns="33330">
            <a:spAutoFit/>
          </a:bodyPr>
          <a:lstStyle/>
          <a:p>
            <a:r>
              <a:rPr lang="en-US" dirty="0" smtClean="0">
                <a:solidFill>
                  <a:srgbClr val="FF0000"/>
                </a:solidFill>
              </a:rPr>
              <a:t>5)</a:t>
            </a:r>
            <a:endParaRPr lang="nl-NL" dirty="0">
              <a:solidFill>
                <a:prstClr val="black"/>
              </a:solidFill>
            </a:endParaRPr>
          </a:p>
        </p:txBody>
      </p:sp>
      <p:sp>
        <p:nvSpPr>
          <p:cNvPr id="20" name="Rechthoek 19"/>
          <p:cNvSpPr/>
          <p:nvPr/>
        </p:nvSpPr>
        <p:spPr>
          <a:xfrm>
            <a:off x="1656354" y="4612532"/>
            <a:ext cx="339869" cy="344310"/>
          </a:xfrm>
          <a:prstGeom prst="rect">
            <a:avLst/>
          </a:prstGeom>
        </p:spPr>
        <p:txBody>
          <a:bodyPr wrap="none" lIns="66660" tIns="33330" rIns="66660" bIns="33330">
            <a:spAutoFit/>
          </a:bodyPr>
          <a:lstStyle/>
          <a:p>
            <a:r>
              <a:rPr lang="en-US" dirty="0" smtClean="0">
                <a:solidFill>
                  <a:srgbClr val="FF0000"/>
                </a:solidFill>
              </a:rPr>
              <a:t>1)</a:t>
            </a:r>
            <a:endParaRPr lang="nl-NL" dirty="0">
              <a:solidFill>
                <a:prstClr val="black"/>
              </a:solidFill>
            </a:endParaRPr>
          </a:p>
        </p:txBody>
      </p:sp>
      <p:sp>
        <p:nvSpPr>
          <p:cNvPr id="21" name="Rechthoek 20"/>
          <p:cNvSpPr/>
          <p:nvPr/>
        </p:nvSpPr>
        <p:spPr>
          <a:xfrm>
            <a:off x="1170413" y="5837877"/>
            <a:ext cx="339869" cy="344310"/>
          </a:xfrm>
          <a:prstGeom prst="rect">
            <a:avLst/>
          </a:prstGeom>
        </p:spPr>
        <p:txBody>
          <a:bodyPr wrap="none" lIns="66660" tIns="33330" rIns="66660" bIns="33330">
            <a:spAutoFit/>
          </a:bodyPr>
          <a:lstStyle/>
          <a:p>
            <a:r>
              <a:rPr lang="en-US" dirty="0">
                <a:solidFill>
                  <a:srgbClr val="FF0000"/>
                </a:solidFill>
              </a:rPr>
              <a:t>4</a:t>
            </a:r>
            <a:r>
              <a:rPr lang="en-US" dirty="0" smtClean="0">
                <a:solidFill>
                  <a:srgbClr val="FF0000"/>
                </a:solidFill>
              </a:rPr>
              <a:t>)</a:t>
            </a:r>
            <a:endParaRPr lang="nl-NL" dirty="0">
              <a:solidFill>
                <a:prstClr val="black"/>
              </a:solidFill>
            </a:endParaRPr>
          </a:p>
        </p:txBody>
      </p:sp>
      <p:sp>
        <p:nvSpPr>
          <p:cNvPr id="22" name="Rechthoek 21"/>
          <p:cNvSpPr/>
          <p:nvPr/>
        </p:nvSpPr>
        <p:spPr>
          <a:xfrm>
            <a:off x="6757283" y="3549259"/>
            <a:ext cx="339869" cy="344310"/>
          </a:xfrm>
          <a:prstGeom prst="rect">
            <a:avLst/>
          </a:prstGeom>
        </p:spPr>
        <p:txBody>
          <a:bodyPr wrap="none" lIns="66660" tIns="33330" rIns="66660" bIns="33330">
            <a:spAutoFit/>
          </a:bodyPr>
          <a:lstStyle/>
          <a:p>
            <a:r>
              <a:rPr lang="en-US" dirty="0">
                <a:solidFill>
                  <a:srgbClr val="FF0000"/>
                </a:solidFill>
              </a:rPr>
              <a:t>8</a:t>
            </a:r>
            <a:r>
              <a:rPr lang="en-US" dirty="0" smtClean="0">
                <a:solidFill>
                  <a:srgbClr val="FF0000"/>
                </a:solidFill>
              </a:rPr>
              <a:t>)</a:t>
            </a:r>
            <a:endParaRPr lang="nl-NL" dirty="0">
              <a:solidFill>
                <a:prstClr val="black"/>
              </a:solidFill>
            </a:endParaRPr>
          </a:p>
        </p:txBody>
      </p:sp>
      <p:sp>
        <p:nvSpPr>
          <p:cNvPr id="23" name="Rechthoek 22"/>
          <p:cNvSpPr/>
          <p:nvPr/>
        </p:nvSpPr>
        <p:spPr>
          <a:xfrm>
            <a:off x="3355696" y="2669519"/>
            <a:ext cx="339869" cy="344310"/>
          </a:xfrm>
          <a:prstGeom prst="rect">
            <a:avLst/>
          </a:prstGeom>
        </p:spPr>
        <p:txBody>
          <a:bodyPr wrap="none" lIns="66660" tIns="33330" rIns="66660" bIns="33330">
            <a:spAutoFit/>
          </a:bodyPr>
          <a:lstStyle/>
          <a:p>
            <a:r>
              <a:rPr lang="en-US" dirty="0">
                <a:solidFill>
                  <a:srgbClr val="FF0000"/>
                </a:solidFill>
              </a:rPr>
              <a:t>9</a:t>
            </a:r>
            <a:r>
              <a:rPr lang="en-US" dirty="0" smtClean="0">
                <a:solidFill>
                  <a:srgbClr val="FF0000"/>
                </a:solidFill>
              </a:rPr>
              <a:t>)</a:t>
            </a:r>
            <a:endParaRPr lang="nl-NL" dirty="0">
              <a:solidFill>
                <a:prstClr val="black"/>
              </a:solidFill>
            </a:endParaRPr>
          </a:p>
        </p:txBody>
      </p:sp>
      <p:sp>
        <p:nvSpPr>
          <p:cNvPr id="24" name="Rechthoek 23"/>
          <p:cNvSpPr/>
          <p:nvPr/>
        </p:nvSpPr>
        <p:spPr>
          <a:xfrm>
            <a:off x="5461440" y="2776676"/>
            <a:ext cx="468247" cy="344310"/>
          </a:xfrm>
          <a:prstGeom prst="rect">
            <a:avLst/>
          </a:prstGeom>
        </p:spPr>
        <p:txBody>
          <a:bodyPr wrap="none" lIns="66660" tIns="33330" rIns="66660" bIns="33330">
            <a:spAutoFit/>
          </a:bodyPr>
          <a:lstStyle/>
          <a:p>
            <a:r>
              <a:rPr lang="en-US" dirty="0" smtClean="0">
                <a:solidFill>
                  <a:srgbClr val="FF0000"/>
                </a:solidFill>
              </a:rPr>
              <a:t>10)</a:t>
            </a:r>
            <a:endParaRPr lang="nl-NL" dirty="0">
              <a:solidFill>
                <a:prstClr val="black"/>
              </a:solidFill>
            </a:endParaRPr>
          </a:p>
        </p:txBody>
      </p:sp>
      <p:pic>
        <p:nvPicPr>
          <p:cNvPr id="2" name="Afbeelding 1" descr="scanserver.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334084">
            <a:off x="7236296" y="5111806"/>
            <a:ext cx="1584176" cy="1188132"/>
          </a:xfrm>
          <a:prstGeom prst="rect">
            <a:avLst/>
          </a:prstGeom>
        </p:spPr>
      </p:pic>
      <p:pic>
        <p:nvPicPr>
          <p:cNvPr id="3" name="Afbeelding 2" descr="readerL.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08403" y="4045492"/>
            <a:ext cx="2444124" cy="1833093"/>
          </a:xfrm>
          <a:prstGeom prst="rect">
            <a:avLst/>
          </a:prstGeom>
        </p:spPr>
      </p:pic>
      <p:pic>
        <p:nvPicPr>
          <p:cNvPr id="27" name="Afbeelding 26" descr="mimo 10 inch.jp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0535957">
            <a:off x="5905260" y="4195771"/>
            <a:ext cx="1333341" cy="924514"/>
          </a:xfrm>
          <a:prstGeom prst="rect">
            <a:avLst/>
          </a:prstGeom>
        </p:spPr>
      </p:pic>
    </p:spTree>
    <p:extLst>
      <p:ext uri="{BB962C8B-B14F-4D97-AF65-F5344CB8AC3E}">
        <p14:creationId xmlns:p14="http://schemas.microsoft.com/office/powerpoint/2010/main" val="5386416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kern="1000" dirty="0" err="1">
                <a:solidFill>
                  <a:srgbClr val="1D61A9"/>
                </a:solidFill>
                <a:latin typeface="Verdana" pitchFamily="34" charset="0"/>
                <a:ea typeface="Verdana" pitchFamily="34" charset="0"/>
                <a:cs typeface="Verdana" pitchFamily="34" charset="0"/>
              </a:rPr>
              <a:t>Kwaliteitsmaatregelen</a:t>
            </a:r>
            <a:r>
              <a:rPr lang="en-US" sz="2800" dirty="0">
                <a:solidFill>
                  <a:srgbClr val="1D61A9"/>
                </a:solidFill>
                <a:ea typeface="ＭＳ Ｐゴシック" pitchFamily="34" charset="-128"/>
                <a:cs typeface="Arial"/>
              </a:rPr>
              <a:t> </a:t>
            </a:r>
            <a:r>
              <a:rPr lang="en-US" kern="1000" dirty="0">
                <a:solidFill>
                  <a:srgbClr val="1D61A9"/>
                </a:solidFill>
                <a:latin typeface="Verdana" pitchFamily="34" charset="0"/>
                <a:ea typeface="Verdana" pitchFamily="34" charset="0"/>
                <a:cs typeface="Verdana" pitchFamily="34" charset="0"/>
              </a:rPr>
              <a:t>RNI-</a:t>
            </a:r>
            <a:r>
              <a:rPr lang="en-US" kern="1000" dirty="0" err="1">
                <a:solidFill>
                  <a:srgbClr val="1D61A9"/>
                </a:solidFill>
                <a:latin typeface="Verdana" pitchFamily="34" charset="0"/>
                <a:ea typeface="Verdana" pitchFamily="34" charset="0"/>
                <a:cs typeface="Verdana" pitchFamily="34" charset="0"/>
              </a:rPr>
              <a:t>loket</a:t>
            </a:r>
            <a:r>
              <a:rPr lang="nl-NL" kern="1000" dirty="0">
                <a:solidFill>
                  <a:srgbClr val="1D61A9"/>
                </a:solidFill>
                <a:latin typeface="Verdana" pitchFamily="34" charset="0"/>
                <a:ea typeface="Verdana" pitchFamily="34" charset="0"/>
                <a:cs typeface="Verdana" pitchFamily="34" charset="0"/>
              </a:rPr>
              <a:t/>
            </a:r>
            <a:br>
              <a:rPr lang="nl-NL" kern="1000" dirty="0">
                <a:solidFill>
                  <a:srgbClr val="1D61A9"/>
                </a:solidFill>
                <a:latin typeface="Verdana" pitchFamily="34" charset="0"/>
                <a:ea typeface="Verdana" pitchFamily="34" charset="0"/>
                <a:cs typeface="Verdana" pitchFamily="34" charset="0"/>
              </a:rPr>
            </a:br>
            <a:endParaRPr lang="nl-NL" dirty="0">
              <a:solidFill>
                <a:srgbClr val="1D61A9"/>
              </a:solidFill>
            </a:endParaRPr>
          </a:p>
        </p:txBody>
      </p:sp>
      <p:sp>
        <p:nvSpPr>
          <p:cNvPr id="3" name="Tijdelijke aanduiding voor inhoud 2"/>
          <p:cNvSpPr>
            <a:spLocks noGrp="1"/>
          </p:cNvSpPr>
          <p:nvPr>
            <p:ph idx="1"/>
          </p:nvPr>
        </p:nvSpPr>
        <p:spPr>
          <a:xfrm>
            <a:off x="396875" y="2132856"/>
            <a:ext cx="8351838" cy="4032994"/>
          </a:xfrm>
        </p:spPr>
        <p:txBody>
          <a:bodyPr/>
          <a:lstStyle/>
          <a:p>
            <a:pPr marL="336550" indent="-285750" defTabSz="314325">
              <a:spcBef>
                <a:spcPts val="425"/>
              </a:spcBef>
              <a:buSzPct val="125000"/>
              <a:buFont typeface="Arial" panose="020B0604020202020204" pitchFamily="34" charset="0"/>
              <a:buChar char="•"/>
            </a:pPr>
            <a:r>
              <a:rPr lang="nl-NL" dirty="0" smtClean="0">
                <a:solidFill>
                  <a:prstClr val="black"/>
                </a:solidFill>
                <a:cs typeface="Helvetica" charset="0"/>
                <a:sym typeface="Helvetica" charset="0"/>
              </a:rPr>
              <a:t>Deugdelijke identificatie</a:t>
            </a:r>
          </a:p>
          <a:p>
            <a:pPr marL="336550" indent="-285750" defTabSz="314325">
              <a:spcBef>
                <a:spcPts val="425"/>
              </a:spcBef>
              <a:buSzPct val="125000"/>
              <a:buFont typeface="Arial" panose="020B0604020202020204" pitchFamily="34" charset="0"/>
              <a:buChar char="•"/>
            </a:pPr>
            <a:r>
              <a:rPr lang="nl-NL" dirty="0" smtClean="0">
                <a:solidFill>
                  <a:prstClr val="black"/>
                </a:solidFill>
                <a:cs typeface="Helvetica" charset="0"/>
                <a:sym typeface="Helvetica" charset="0"/>
              </a:rPr>
              <a:t>Gebruik ID scanner  </a:t>
            </a:r>
          </a:p>
          <a:p>
            <a:pPr marL="336550" indent="-285750" defTabSz="314325">
              <a:spcBef>
                <a:spcPts val="425"/>
              </a:spcBef>
              <a:buSzPct val="125000"/>
              <a:buFont typeface="Arial" panose="020B0604020202020204" pitchFamily="34" charset="0"/>
              <a:buChar char="•"/>
            </a:pPr>
            <a:r>
              <a:rPr lang="nl-NL" dirty="0" smtClean="0">
                <a:solidFill>
                  <a:prstClr val="black"/>
                </a:solidFill>
                <a:cs typeface="Helvetica" charset="0"/>
                <a:sym typeface="Helvetica" charset="0"/>
              </a:rPr>
              <a:t>Uitlezen chip/MRZ/OCR</a:t>
            </a:r>
          </a:p>
          <a:p>
            <a:pPr marL="336550" indent="-285750" defTabSz="314325">
              <a:spcBef>
                <a:spcPts val="425"/>
              </a:spcBef>
              <a:buSzPct val="125000"/>
              <a:buFont typeface="Arial" panose="020B0604020202020204" pitchFamily="34" charset="0"/>
              <a:buChar char="•"/>
            </a:pPr>
            <a:r>
              <a:rPr lang="nl-NL" dirty="0" smtClean="0">
                <a:solidFill>
                  <a:prstClr val="black"/>
                </a:solidFill>
                <a:cs typeface="Helvetica" charset="0"/>
                <a:sym typeface="Helvetica" charset="0"/>
              </a:rPr>
              <a:t>Verplichte opleiding medewerkers</a:t>
            </a:r>
          </a:p>
          <a:p>
            <a:pPr marL="336550" indent="-285750" defTabSz="314325">
              <a:spcBef>
                <a:spcPts val="425"/>
              </a:spcBef>
              <a:buSzPct val="125000"/>
              <a:buFont typeface="Arial" panose="020B0604020202020204" pitchFamily="34" charset="0"/>
              <a:buChar char="•"/>
            </a:pPr>
            <a:r>
              <a:rPr lang="nl-NL" dirty="0" smtClean="0">
                <a:solidFill>
                  <a:prstClr val="black"/>
                </a:solidFill>
                <a:cs typeface="Helvetica" charset="0"/>
                <a:sym typeface="Helvetica" charset="0"/>
              </a:rPr>
              <a:t>Autorisatie</a:t>
            </a:r>
          </a:p>
          <a:p>
            <a:pPr marL="336550" indent="-285750" defTabSz="314325">
              <a:spcBef>
                <a:spcPts val="425"/>
              </a:spcBef>
              <a:spcAft>
                <a:spcPts val="425"/>
              </a:spcAft>
              <a:buSzPct val="125000"/>
              <a:buFont typeface="Arial" panose="020B0604020202020204" pitchFamily="34" charset="0"/>
              <a:buChar char="•"/>
            </a:pPr>
            <a:r>
              <a:rPr lang="nl-NL" dirty="0" smtClean="0">
                <a:solidFill>
                  <a:prstClr val="black"/>
                </a:solidFill>
                <a:cs typeface="Helvetica" charset="0"/>
                <a:sym typeface="Helvetica" charset="0"/>
              </a:rPr>
              <a:t>Anti-shopmaatregelen</a:t>
            </a:r>
          </a:p>
          <a:p>
            <a:pPr marL="336550" indent="-285750" defTabSz="314325">
              <a:spcBef>
                <a:spcPts val="425"/>
              </a:spcBef>
              <a:spcAft>
                <a:spcPts val="425"/>
              </a:spcAft>
              <a:buSzPct val="125000"/>
              <a:buFont typeface="Arial" panose="020B0604020202020204" pitchFamily="34" charset="0"/>
              <a:buChar char="•"/>
            </a:pPr>
            <a:r>
              <a:rPr lang="nl-NL" dirty="0" smtClean="0">
                <a:solidFill>
                  <a:prstClr val="black"/>
                </a:solidFill>
                <a:cs typeface="Helvetica" charset="0"/>
                <a:sym typeface="Helvetica" charset="0"/>
              </a:rPr>
              <a:t>Functiescheiding</a:t>
            </a:r>
          </a:p>
          <a:p>
            <a:pPr marL="336550" indent="-285750" defTabSz="314325">
              <a:spcBef>
                <a:spcPts val="425"/>
              </a:spcBef>
              <a:spcAft>
                <a:spcPts val="425"/>
              </a:spcAft>
              <a:buSzPct val="125000"/>
              <a:buFont typeface="Arial" panose="020B0604020202020204" pitchFamily="34" charset="0"/>
              <a:buChar char="•"/>
            </a:pPr>
            <a:r>
              <a:rPr lang="nl-NL" dirty="0" smtClean="0">
                <a:solidFill>
                  <a:prstClr val="black"/>
                </a:solidFill>
                <a:cs typeface="Helvetica" charset="0"/>
                <a:sym typeface="Helvetica" charset="0"/>
              </a:rPr>
              <a:t>Digitaal dossier</a:t>
            </a:r>
          </a:p>
          <a:p>
            <a:pPr marL="336550" indent="-285750" defTabSz="314325">
              <a:spcBef>
                <a:spcPts val="425"/>
              </a:spcBef>
              <a:spcAft>
                <a:spcPts val="425"/>
              </a:spcAft>
              <a:buSzPct val="125000"/>
              <a:buFont typeface="Arial" panose="020B0604020202020204" pitchFamily="34" charset="0"/>
              <a:buChar char="•"/>
            </a:pPr>
            <a:r>
              <a:rPr lang="nl-NL" dirty="0" smtClean="0">
                <a:solidFill>
                  <a:prstClr val="black"/>
                </a:solidFill>
                <a:cs typeface="Helvetica" charset="0"/>
                <a:sym typeface="Helvetica" charset="0"/>
              </a:rPr>
              <a:t>Afschrift persoonslijst</a:t>
            </a:r>
          </a:p>
          <a:p>
            <a:pPr marL="336550" indent="-285750" defTabSz="314325">
              <a:spcBef>
                <a:spcPts val="425"/>
              </a:spcBef>
              <a:spcAft>
                <a:spcPts val="425"/>
              </a:spcAft>
              <a:buSzPct val="125000"/>
              <a:buFont typeface="Arial" panose="020B0604020202020204" pitchFamily="34" charset="0"/>
              <a:buChar char="•"/>
            </a:pPr>
            <a:r>
              <a:rPr lang="nl-NL" dirty="0" smtClean="0">
                <a:solidFill>
                  <a:prstClr val="black"/>
                </a:solidFill>
                <a:cs typeface="Helvetica" charset="0"/>
                <a:sym typeface="Helvetica" charset="0"/>
              </a:rPr>
              <a:t>Snelle en efficiënte inschrijving</a:t>
            </a:r>
            <a:endParaRPr lang="nl-NL" dirty="0">
              <a:solidFill>
                <a:prstClr val="black"/>
              </a:solidFill>
              <a:cs typeface="Helvetica" charset="0"/>
              <a:sym typeface="Helvetica" charset="0"/>
            </a:endParaRPr>
          </a:p>
        </p:txBody>
      </p:sp>
    </p:spTree>
    <p:extLst>
      <p:ext uri="{BB962C8B-B14F-4D97-AF65-F5344CB8AC3E}">
        <p14:creationId xmlns:p14="http://schemas.microsoft.com/office/powerpoint/2010/main" val="82310803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Griekse ID kaart.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999" y="1199444"/>
            <a:ext cx="8343141" cy="4979812"/>
          </a:xfrm>
          <a:prstGeom prst="rect">
            <a:avLst/>
          </a:prstGeom>
        </p:spPr>
      </p:pic>
      <p:sp>
        <p:nvSpPr>
          <p:cNvPr id="5" name="Rechthoek 4"/>
          <p:cNvSpPr/>
          <p:nvPr/>
        </p:nvSpPr>
        <p:spPr>
          <a:xfrm>
            <a:off x="0" y="3603146"/>
            <a:ext cx="7912744" cy="1107996"/>
          </a:xfrm>
          <a:prstGeom prst="rect">
            <a:avLst/>
          </a:prstGeom>
          <a:noFill/>
        </p:spPr>
        <p:txBody>
          <a:bodyPr wrap="square" lIns="91440" tIns="45720" rIns="91440" bIns="45720">
            <a:spAutoFit/>
            <a:scene3d>
              <a:camera prst="perspectiveContrastingLeftFacing"/>
              <a:lightRig rig="flat" dir="tl">
                <a:rot lat="0" lon="0" rev="6600000"/>
              </a:lightRig>
            </a:scene3d>
            <a:sp3d extrusionH="25400" contourW="8890">
              <a:bevelT w="38100" h="31750"/>
              <a:contourClr>
                <a:schemeClr val="accent2">
                  <a:shade val="75000"/>
                </a:schemeClr>
              </a:contourClr>
            </a:sp3d>
          </a:bodyPr>
          <a:lstStyle/>
          <a:p>
            <a:pPr algn="ctr"/>
            <a:r>
              <a:rPr lang="nl-NL" sz="6600" b="1" dirty="0" smtClean="0">
                <a:ln w="11430"/>
                <a:solidFill>
                  <a:srgbClr val="FF0000"/>
                </a:solidFill>
                <a:effectLst>
                  <a:outerShdw blurRad="50800" dist="39000" dir="5460000" algn="tl">
                    <a:srgbClr val="000000">
                      <a:alpha val="38000"/>
                    </a:srgbClr>
                  </a:outerShdw>
                </a:effectLst>
              </a:rPr>
              <a:t>Identificeren</a:t>
            </a:r>
            <a:r>
              <a:rPr lang="mr-IN" sz="6600" b="1" dirty="0" smtClean="0">
                <a:ln w="11430"/>
                <a:solidFill>
                  <a:srgbClr val="FF0000"/>
                </a:solidFill>
                <a:effectLst>
                  <a:outerShdw blurRad="50800" dist="39000" dir="5460000" algn="tl">
                    <a:srgbClr val="000000">
                      <a:alpha val="38000"/>
                    </a:srgbClr>
                  </a:outerShdw>
                </a:effectLst>
              </a:rPr>
              <a:t>…</a:t>
            </a:r>
            <a:endParaRPr lang="nl-NL"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250083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Rechthoek 1045"/>
          <p:cNvSpPr/>
          <p:nvPr/>
        </p:nvSpPr>
        <p:spPr>
          <a:xfrm>
            <a:off x="611560" y="2266994"/>
            <a:ext cx="7704856" cy="2363724"/>
          </a:xfrm>
          <a:prstGeom prst="rect">
            <a:avLst/>
          </a:prstGeom>
        </p:spPr>
        <p:txBody>
          <a:bodyPr wrap="square">
            <a:spAutoFit/>
          </a:bodyPr>
          <a:lstStyle/>
          <a:p>
            <a:r>
              <a:rPr lang="nl-NL" b="1" dirty="0">
                <a:solidFill>
                  <a:schemeClr val="bg2"/>
                </a:solidFill>
              </a:rPr>
              <a:t>Voorwaarden: </a:t>
            </a:r>
          </a:p>
          <a:p>
            <a:endParaRPr lang="nl-NL" b="1" dirty="0">
              <a:solidFill>
                <a:schemeClr val="bg2"/>
              </a:solidFill>
            </a:endParaRPr>
          </a:p>
          <a:p>
            <a:pPr marL="285750" lvl="0" indent="-285750">
              <a:lnSpc>
                <a:spcPct val="130000"/>
              </a:lnSpc>
              <a:buFontTx/>
              <a:buChar char="-"/>
            </a:pPr>
            <a:r>
              <a:rPr lang="nl-NL" dirty="0">
                <a:solidFill>
                  <a:schemeClr val="bg2"/>
                </a:solidFill>
              </a:rPr>
              <a:t>I</a:t>
            </a:r>
            <a:r>
              <a:rPr lang="nl-NL" dirty="0" smtClean="0">
                <a:solidFill>
                  <a:schemeClr val="bg2"/>
                </a:solidFill>
              </a:rPr>
              <a:t>dentiteit </a:t>
            </a:r>
            <a:r>
              <a:rPr lang="nl-NL" dirty="0">
                <a:solidFill>
                  <a:schemeClr val="bg2"/>
                </a:solidFill>
              </a:rPr>
              <a:t>deugdelijk kunnen vaststellen</a:t>
            </a:r>
          </a:p>
          <a:p>
            <a:pPr marL="285750" lvl="0" indent="-285750">
              <a:lnSpc>
                <a:spcPct val="130000"/>
              </a:lnSpc>
              <a:buFontTx/>
              <a:buChar char="-"/>
            </a:pPr>
            <a:r>
              <a:rPr lang="nl-NL" dirty="0">
                <a:solidFill>
                  <a:schemeClr val="bg2"/>
                </a:solidFill>
              </a:rPr>
              <a:t>N</a:t>
            </a:r>
            <a:r>
              <a:rPr lang="nl-NL" dirty="0" smtClean="0">
                <a:solidFill>
                  <a:schemeClr val="bg2"/>
                </a:solidFill>
              </a:rPr>
              <a:t>og </a:t>
            </a:r>
            <a:r>
              <a:rPr lang="nl-NL" dirty="0">
                <a:solidFill>
                  <a:schemeClr val="bg2"/>
                </a:solidFill>
              </a:rPr>
              <a:t>niet in de BRP ingeschreven</a:t>
            </a:r>
          </a:p>
          <a:p>
            <a:pPr marL="285750" lvl="0" indent="-285750">
              <a:lnSpc>
                <a:spcPct val="130000"/>
              </a:lnSpc>
              <a:buFontTx/>
              <a:buChar char="-"/>
            </a:pPr>
            <a:r>
              <a:rPr lang="nl-NL" dirty="0">
                <a:solidFill>
                  <a:schemeClr val="bg2"/>
                </a:solidFill>
              </a:rPr>
              <a:t>V</a:t>
            </a:r>
            <a:r>
              <a:rPr lang="nl-NL" dirty="0" smtClean="0">
                <a:solidFill>
                  <a:schemeClr val="bg2"/>
                </a:solidFill>
              </a:rPr>
              <a:t>oldoet aan </a:t>
            </a:r>
            <a:r>
              <a:rPr lang="nl-NL" dirty="0">
                <a:solidFill>
                  <a:schemeClr val="bg2"/>
                </a:solidFill>
              </a:rPr>
              <a:t>de criteria voor inschrijving als </a:t>
            </a:r>
            <a:r>
              <a:rPr lang="nl-NL" dirty="0" smtClean="0">
                <a:solidFill>
                  <a:schemeClr val="bg2"/>
                </a:solidFill>
              </a:rPr>
              <a:t>niet-ingezetene (korter dan vier </a:t>
            </a:r>
            <a:r>
              <a:rPr lang="nl-NL" dirty="0">
                <a:solidFill>
                  <a:schemeClr val="bg2"/>
                </a:solidFill>
              </a:rPr>
              <a:t>maanden</a:t>
            </a:r>
            <a:r>
              <a:rPr lang="nl-NL" dirty="0" smtClean="0">
                <a:solidFill>
                  <a:schemeClr val="bg2"/>
                </a:solidFill>
              </a:rPr>
              <a:t>)</a:t>
            </a:r>
            <a:endParaRPr lang="nl-NL" dirty="0">
              <a:solidFill>
                <a:schemeClr val="bg2"/>
              </a:solidFill>
            </a:endParaRPr>
          </a:p>
          <a:p>
            <a:pPr latinLnBrk="1"/>
            <a:r>
              <a:rPr lang="nl-NL" dirty="0">
                <a:solidFill>
                  <a:schemeClr val="bg2"/>
                </a:solidFill>
              </a:rPr>
              <a:t> </a:t>
            </a:r>
          </a:p>
        </p:txBody>
      </p:sp>
      <p:sp>
        <p:nvSpPr>
          <p:cNvPr id="3" name="Titel 1"/>
          <p:cNvSpPr txBox="1">
            <a:spLocks/>
          </p:cNvSpPr>
          <p:nvPr/>
        </p:nvSpPr>
        <p:spPr>
          <a:xfrm>
            <a:off x="395535" y="1263650"/>
            <a:ext cx="8353177"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r>
              <a:rPr kumimoji="0" lang="en-US" sz="3200" kern="1000" dirty="0" err="1" smtClean="0">
                <a:solidFill>
                  <a:srgbClr val="1D61A9"/>
                </a:solidFill>
                <a:latin typeface="Verdana" pitchFamily="34" charset="0"/>
                <a:ea typeface="Verdana" pitchFamily="34" charset="0"/>
                <a:cs typeface="Verdana" pitchFamily="34" charset="0"/>
              </a:rPr>
              <a:t>Inschrijving</a:t>
            </a:r>
            <a:r>
              <a:rPr kumimoji="0" lang="en-US" sz="3200" kern="1000" dirty="0" smtClean="0">
                <a:solidFill>
                  <a:srgbClr val="1D61A9"/>
                </a:solidFill>
                <a:latin typeface="Verdana" pitchFamily="34" charset="0"/>
                <a:ea typeface="Verdana" pitchFamily="34" charset="0"/>
                <a:cs typeface="Verdana" pitchFamily="34" charset="0"/>
              </a:rPr>
              <a:t> RNI</a:t>
            </a:r>
            <a:endParaRPr kumimoji="0" lang="nl-NL" sz="3200" kern="1000" dirty="0">
              <a:solidFill>
                <a:srgbClr val="1D61A9"/>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930933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Tulpenjongen.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0160" y="-562337"/>
            <a:ext cx="4970392" cy="7420337"/>
          </a:xfrm>
          <a:prstGeom prst="rect">
            <a:avLst/>
          </a:prstGeom>
        </p:spPr>
      </p:pic>
      <p:pic>
        <p:nvPicPr>
          <p:cNvPr id="7" name="Afbeelding 6" descr="Greekgirl.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4560570" cy="6858000"/>
          </a:xfrm>
          <a:prstGeom prst="rect">
            <a:avLst/>
          </a:prstGeom>
        </p:spPr>
      </p:pic>
      <p:sp>
        <p:nvSpPr>
          <p:cNvPr id="9" name="Rechthoek 8"/>
          <p:cNvSpPr/>
          <p:nvPr/>
        </p:nvSpPr>
        <p:spPr>
          <a:xfrm>
            <a:off x="155222" y="6024305"/>
            <a:ext cx="8819445" cy="707886"/>
          </a:xfrm>
          <a:prstGeom prst="rect">
            <a:avLst/>
          </a:prstGeom>
          <a:noFill/>
        </p:spPr>
        <p:txBody>
          <a:bodyPr wrap="square" lIns="91440" tIns="45720" rIns="91440" bIns="45720">
            <a:spAutoFit/>
            <a:scene3d>
              <a:camera prst="perspectiveFront"/>
              <a:lightRig rig="flat" dir="tl">
                <a:rot lat="0" lon="0" rev="6600000"/>
              </a:lightRig>
            </a:scene3d>
            <a:sp3d extrusionH="25400" contourW="8890">
              <a:bevelT w="38100" h="31750"/>
              <a:contourClr>
                <a:schemeClr val="accent2">
                  <a:shade val="75000"/>
                </a:schemeClr>
              </a:contourClr>
            </a:sp3d>
          </a:bodyPr>
          <a:lstStyle/>
          <a:p>
            <a:pPr algn="r"/>
            <a:r>
              <a:rPr lang="nl-NL" sz="40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&lt; 4 maanden in NL      &gt; 4 maanden in NL</a:t>
            </a:r>
            <a:endParaRPr lang="nl-NL"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Tree>
    <p:extLst>
      <p:ext uri="{BB962C8B-B14F-4D97-AF65-F5344CB8AC3E}">
        <p14:creationId xmlns:p14="http://schemas.microsoft.com/office/powerpoint/2010/main" val="16683543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9" y="1124744"/>
            <a:ext cx="8640960" cy="571500"/>
          </a:xfrm>
        </p:spPr>
        <p:txBody>
          <a:bodyPr/>
          <a:lstStyle/>
          <a:p>
            <a:r>
              <a:rPr kumimoji="1" lang="nl-NL" kern="1000" dirty="0">
                <a:solidFill>
                  <a:srgbClr val="1D61A9"/>
                </a:solidFill>
                <a:uFill>
                  <a:solidFill/>
                </a:uFill>
                <a:latin typeface="Verdana" pitchFamily="34" charset="0"/>
                <a:ea typeface="Verdana" pitchFamily="34" charset="0"/>
                <a:cs typeface="Verdana" pitchFamily="34" charset="0"/>
              </a:rPr>
              <a:t>Welke</a:t>
            </a:r>
            <a:r>
              <a:rPr lang="nl-NL" sz="2800" kern="1000" dirty="0">
                <a:solidFill>
                  <a:srgbClr val="CC003D"/>
                </a:solidFill>
                <a:latin typeface="Verdana" pitchFamily="34" charset="0"/>
                <a:ea typeface="Verdana" pitchFamily="34" charset="0"/>
                <a:cs typeface="Verdana" pitchFamily="34" charset="0"/>
              </a:rPr>
              <a:t> </a:t>
            </a:r>
            <a:r>
              <a:rPr kumimoji="1" lang="nl-NL" kern="1000" dirty="0">
                <a:solidFill>
                  <a:srgbClr val="1D61A9"/>
                </a:solidFill>
                <a:uFill>
                  <a:solidFill/>
                </a:uFill>
                <a:latin typeface="Verdana" pitchFamily="34" charset="0"/>
                <a:ea typeface="Verdana" pitchFamily="34" charset="0"/>
                <a:cs typeface="Verdana" pitchFamily="34" charset="0"/>
              </a:rPr>
              <a:t>gegevens worden bijgehouden in de RNI</a:t>
            </a: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4158917120"/>
              </p:ext>
            </p:extLst>
          </p:nvPr>
        </p:nvGraphicFramePr>
        <p:xfrm>
          <a:off x="467544" y="1772816"/>
          <a:ext cx="8352928" cy="4536504"/>
        </p:xfrm>
        <a:graphic>
          <a:graphicData uri="http://schemas.openxmlformats.org/drawingml/2006/table">
            <a:tbl>
              <a:tblPr firstRow="1" bandRow="1">
                <a:tableStyleId>{D7AC3CCA-C797-4891-BE02-D94E43425B78}</a:tableStyleId>
              </a:tblPr>
              <a:tblGrid>
                <a:gridCol w="4032448">
                  <a:extLst>
                    <a:ext uri="{9D8B030D-6E8A-4147-A177-3AD203B41FA5}">
                      <a16:colId xmlns:a16="http://schemas.microsoft.com/office/drawing/2014/main" xmlns="" val="20000"/>
                    </a:ext>
                  </a:extLst>
                </a:gridCol>
                <a:gridCol w="4320480">
                  <a:extLst>
                    <a:ext uri="{9D8B030D-6E8A-4147-A177-3AD203B41FA5}">
                      <a16:colId xmlns:a16="http://schemas.microsoft.com/office/drawing/2014/main" xmlns="" val="20001"/>
                    </a:ext>
                  </a:extLst>
                </a:gridCol>
              </a:tblGrid>
              <a:tr h="756084">
                <a:tc>
                  <a:txBody>
                    <a:bodyPr/>
                    <a:lstStyle/>
                    <a:p>
                      <a:pPr algn="r"/>
                      <a:r>
                        <a:rPr lang="nl-NL" b="1" dirty="0" smtClean="0"/>
                        <a:t>01 Persoon</a:t>
                      </a:r>
                      <a:endParaRPr lang="nl-NL" b="1" dirty="0"/>
                    </a:p>
                  </a:txBody>
                  <a:tcPr>
                    <a:noFill/>
                  </a:tcPr>
                </a:tc>
                <a:tc>
                  <a:txBody>
                    <a:bodyPr/>
                    <a:lstStyle/>
                    <a:p>
                      <a:pPr algn="r"/>
                      <a:r>
                        <a:rPr lang="nl-NL" b="1" dirty="0" smtClean="0"/>
                        <a:t>07 Inschrijving</a:t>
                      </a:r>
                      <a:endParaRPr lang="nl-NL" b="1" dirty="0"/>
                    </a:p>
                  </a:txBody>
                  <a:tcPr>
                    <a:noFill/>
                  </a:tcPr>
                </a:tc>
                <a:extLst>
                  <a:ext uri="{0D108BD9-81ED-4DB2-BD59-A6C34878D82A}">
                    <a16:rowId xmlns:a16="http://schemas.microsoft.com/office/drawing/2014/main" xmlns="" val="10000"/>
                  </a:ext>
                </a:extLst>
              </a:tr>
              <a:tr h="756084">
                <a:tc>
                  <a:txBody>
                    <a:bodyPr/>
                    <a:lstStyle/>
                    <a:p>
                      <a:pPr algn="r"/>
                      <a:r>
                        <a:rPr lang="nl-NL" b="1" strike="noStrike" dirty="0" smtClean="0"/>
                        <a:t>02 Ouder </a:t>
                      </a:r>
                      <a:r>
                        <a:rPr lang="nl-NL" b="1" strike="noStrike" dirty="0"/>
                        <a:t>1</a:t>
                      </a:r>
                    </a:p>
                  </a:txBody>
                  <a:tcPr>
                    <a:noFill/>
                  </a:tcPr>
                </a:tc>
                <a:tc>
                  <a:txBody>
                    <a:bodyPr/>
                    <a:lstStyle/>
                    <a:p>
                      <a:pPr algn="r"/>
                      <a:r>
                        <a:rPr lang="nl-NL" b="1" dirty="0" smtClean="0"/>
                        <a:t>08 Verblijfplaats</a:t>
                      </a:r>
                      <a:endParaRPr lang="nl-NL" b="1" dirty="0"/>
                    </a:p>
                  </a:txBody>
                  <a:tcPr>
                    <a:noFill/>
                  </a:tcPr>
                </a:tc>
                <a:extLst>
                  <a:ext uri="{0D108BD9-81ED-4DB2-BD59-A6C34878D82A}">
                    <a16:rowId xmlns:a16="http://schemas.microsoft.com/office/drawing/2014/main" xmlns="" val="10001"/>
                  </a:ext>
                </a:extLst>
              </a:tr>
              <a:tr h="756084">
                <a:tc>
                  <a:txBody>
                    <a:bodyPr/>
                    <a:lstStyle/>
                    <a:p>
                      <a:pPr algn="r"/>
                      <a:r>
                        <a:rPr lang="nl-NL" b="1" strike="noStrike" dirty="0" smtClean="0"/>
                        <a:t>03 Ouder </a:t>
                      </a:r>
                      <a:r>
                        <a:rPr lang="nl-NL" b="1" strike="noStrike" dirty="0"/>
                        <a:t>2</a:t>
                      </a:r>
                    </a:p>
                  </a:txBody>
                  <a:tcPr>
                    <a:noFill/>
                  </a:tcPr>
                </a:tc>
                <a:tc>
                  <a:txBody>
                    <a:bodyPr/>
                    <a:lstStyle/>
                    <a:p>
                      <a:pPr algn="r"/>
                      <a:r>
                        <a:rPr lang="nl-NL" b="1" strike="noStrike" dirty="0" smtClean="0"/>
                        <a:t>09 Kind</a:t>
                      </a:r>
                      <a:endParaRPr lang="nl-NL" b="1" strike="noStrike" dirty="0"/>
                    </a:p>
                  </a:txBody>
                  <a:tcPr>
                    <a:noFill/>
                  </a:tcPr>
                </a:tc>
                <a:extLst>
                  <a:ext uri="{0D108BD9-81ED-4DB2-BD59-A6C34878D82A}">
                    <a16:rowId xmlns:a16="http://schemas.microsoft.com/office/drawing/2014/main" xmlns="" val="10002"/>
                  </a:ext>
                </a:extLst>
              </a:tr>
              <a:tr h="756084">
                <a:tc>
                  <a:txBody>
                    <a:bodyPr/>
                    <a:lstStyle/>
                    <a:p>
                      <a:pPr algn="r"/>
                      <a:r>
                        <a:rPr lang="nl-NL" b="1" dirty="0" smtClean="0"/>
                        <a:t>04 Nationaliteit</a:t>
                      </a:r>
                      <a:endParaRPr lang="nl-NL" b="1" dirty="0"/>
                    </a:p>
                  </a:txBody>
                  <a:tcPr>
                    <a:noFill/>
                  </a:tcPr>
                </a:tc>
                <a:tc>
                  <a:txBody>
                    <a:bodyPr/>
                    <a:lstStyle/>
                    <a:p>
                      <a:pPr algn="r"/>
                      <a:r>
                        <a:rPr lang="nl-NL" b="1" dirty="0" smtClean="0"/>
                        <a:t>10 Verblijfstitel</a:t>
                      </a:r>
                      <a:endParaRPr lang="nl-NL" b="1" dirty="0"/>
                    </a:p>
                  </a:txBody>
                  <a:tcPr>
                    <a:noFill/>
                  </a:tcPr>
                </a:tc>
                <a:extLst>
                  <a:ext uri="{0D108BD9-81ED-4DB2-BD59-A6C34878D82A}">
                    <a16:rowId xmlns:a16="http://schemas.microsoft.com/office/drawing/2014/main" xmlns="" val="10003"/>
                  </a:ext>
                </a:extLst>
              </a:tr>
              <a:tr h="756084">
                <a:tc>
                  <a:txBody>
                    <a:bodyPr/>
                    <a:lstStyle/>
                    <a:p>
                      <a:pPr algn="r"/>
                      <a:r>
                        <a:rPr lang="nl-NL" b="1" strike="noStrike" dirty="0" smtClean="0"/>
                        <a:t>05 Huwelijk</a:t>
                      </a:r>
                      <a:endParaRPr lang="nl-NL" b="1" strike="noStrike" dirty="0"/>
                    </a:p>
                  </a:txBody>
                  <a:tcPr>
                    <a:noFill/>
                  </a:tcPr>
                </a:tc>
                <a:tc>
                  <a:txBody>
                    <a:bodyPr/>
                    <a:lstStyle/>
                    <a:p>
                      <a:pPr algn="r"/>
                      <a:r>
                        <a:rPr lang="nl-NL" b="1" strike="noStrike" dirty="0" smtClean="0"/>
                        <a:t>11 Gezagsverhouding</a:t>
                      </a:r>
                      <a:endParaRPr lang="nl-NL" b="1" strike="noStrike" dirty="0"/>
                    </a:p>
                  </a:txBody>
                  <a:tcPr>
                    <a:noFill/>
                  </a:tcPr>
                </a:tc>
                <a:extLst>
                  <a:ext uri="{0D108BD9-81ED-4DB2-BD59-A6C34878D82A}">
                    <a16:rowId xmlns:a16="http://schemas.microsoft.com/office/drawing/2014/main" xmlns="" val="10004"/>
                  </a:ext>
                </a:extLst>
              </a:tr>
              <a:tr h="756084">
                <a:tc>
                  <a:txBody>
                    <a:bodyPr/>
                    <a:lstStyle/>
                    <a:p>
                      <a:pPr algn="r"/>
                      <a:r>
                        <a:rPr lang="nl-NL" b="1" strike="noStrike" dirty="0" smtClean="0"/>
                        <a:t>06 Overlijden</a:t>
                      </a:r>
                      <a:endParaRPr lang="nl-NL" b="1" strike="noStrike" dirty="0"/>
                    </a:p>
                  </a:txBody>
                  <a:tcPr>
                    <a:noFill/>
                  </a:tcPr>
                </a:tc>
                <a:tc>
                  <a:txBody>
                    <a:bodyPr/>
                    <a:lstStyle/>
                    <a:p>
                      <a:pPr algn="r"/>
                      <a:r>
                        <a:rPr lang="nl-NL" b="1" strike="noStrike" dirty="0" smtClean="0"/>
                        <a:t>12 Reisdocumenten</a:t>
                      </a:r>
                      <a:endParaRPr lang="nl-NL" b="1" strike="noStrike" dirty="0"/>
                    </a:p>
                  </a:txBody>
                  <a:tcPr>
                    <a:noFill/>
                  </a:tcPr>
                </a:tc>
                <a:extLst>
                  <a:ext uri="{0D108BD9-81ED-4DB2-BD59-A6C34878D82A}">
                    <a16:rowId xmlns:a16="http://schemas.microsoft.com/office/drawing/2014/main" xmlns="" val="10005"/>
                  </a:ext>
                </a:extLst>
              </a:tr>
            </a:tbl>
          </a:graphicData>
        </a:graphic>
      </p:graphicFrame>
      <p:pic>
        <p:nvPicPr>
          <p:cNvPr id="5" name="Afbeelding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9540" y="1815154"/>
            <a:ext cx="629712" cy="629712"/>
          </a:xfrm>
          <a:prstGeom prst="rect">
            <a:avLst/>
          </a:prstGeom>
        </p:spPr>
      </p:pic>
      <p:pic>
        <p:nvPicPr>
          <p:cNvPr id="6" name="Afbeelding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73336" y="2599118"/>
            <a:ext cx="626269" cy="626269"/>
          </a:xfrm>
          <a:prstGeom prst="rect">
            <a:avLst/>
          </a:prstGeom>
        </p:spPr>
      </p:pic>
      <p:pic>
        <p:nvPicPr>
          <p:cNvPr id="7" name="Afbeelding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73336" y="3357538"/>
            <a:ext cx="626269" cy="626269"/>
          </a:xfrm>
          <a:prstGeom prst="rect">
            <a:avLst/>
          </a:prstGeom>
        </p:spPr>
      </p:pic>
      <p:pic>
        <p:nvPicPr>
          <p:cNvPr id="8" name="Afbeelding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8753" y="4097928"/>
            <a:ext cx="670852" cy="670852"/>
          </a:xfrm>
          <a:prstGeom prst="rect">
            <a:avLst/>
          </a:prstGeom>
        </p:spPr>
      </p:pic>
      <p:pic>
        <p:nvPicPr>
          <p:cNvPr id="9" name="Afbeelding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42864" y="4867558"/>
            <a:ext cx="626269" cy="626269"/>
          </a:xfrm>
          <a:prstGeom prst="rect">
            <a:avLst/>
          </a:prstGeom>
        </p:spPr>
      </p:pic>
      <p:pic>
        <p:nvPicPr>
          <p:cNvPr id="10" name="Afbeelding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73336" y="5607579"/>
            <a:ext cx="662360" cy="662360"/>
          </a:xfrm>
          <a:prstGeom prst="rect">
            <a:avLst/>
          </a:prstGeom>
        </p:spPr>
      </p:pic>
      <p:pic>
        <p:nvPicPr>
          <p:cNvPr id="11" name="Afbeelding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27184" y="1824935"/>
            <a:ext cx="719675" cy="719675"/>
          </a:xfrm>
          <a:prstGeom prst="rect">
            <a:avLst/>
          </a:prstGeom>
        </p:spPr>
      </p:pic>
      <p:pic>
        <p:nvPicPr>
          <p:cNvPr id="12" name="Afbeelding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069518" y="2609786"/>
            <a:ext cx="626269" cy="626269"/>
          </a:xfrm>
          <a:prstGeom prst="rect">
            <a:avLst/>
          </a:prstGeom>
        </p:spPr>
      </p:pic>
      <p:pic>
        <p:nvPicPr>
          <p:cNvPr id="13" name="Afbeelding 1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86450" y="3387422"/>
            <a:ext cx="588062" cy="588062"/>
          </a:xfrm>
          <a:prstGeom prst="rect">
            <a:avLst/>
          </a:prstGeom>
        </p:spPr>
      </p:pic>
      <p:pic>
        <p:nvPicPr>
          <p:cNvPr id="14" name="Afbeelding 1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021546" y="4071697"/>
            <a:ext cx="674242" cy="674242"/>
          </a:xfrm>
          <a:prstGeom prst="rect">
            <a:avLst/>
          </a:prstGeom>
        </p:spPr>
      </p:pic>
      <p:pic>
        <p:nvPicPr>
          <p:cNvPr id="3" name="Afbeelding 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095408" y="4867557"/>
            <a:ext cx="623485" cy="626269"/>
          </a:xfrm>
          <a:prstGeom prst="rect">
            <a:avLst/>
          </a:prstGeom>
        </p:spPr>
      </p:pic>
      <p:pic>
        <p:nvPicPr>
          <p:cNvPr id="15" name="Afbeelding 14"/>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109023" y="5656695"/>
            <a:ext cx="613244" cy="613244"/>
          </a:xfrm>
          <a:prstGeom prst="rect">
            <a:avLst/>
          </a:prstGeom>
        </p:spPr>
      </p:pic>
      <p:sp>
        <p:nvSpPr>
          <p:cNvPr id="16" name="Verbodssymbool 15"/>
          <p:cNvSpPr/>
          <p:nvPr/>
        </p:nvSpPr>
        <p:spPr bwMode="auto">
          <a:xfrm>
            <a:off x="684496" y="2570970"/>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sp>
        <p:nvSpPr>
          <p:cNvPr id="17" name="Verbodssymbool 16"/>
          <p:cNvSpPr/>
          <p:nvPr/>
        </p:nvSpPr>
        <p:spPr bwMode="auto">
          <a:xfrm>
            <a:off x="684496" y="3291050"/>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sp>
        <p:nvSpPr>
          <p:cNvPr id="18" name="Verbodssymbool 17"/>
          <p:cNvSpPr/>
          <p:nvPr/>
        </p:nvSpPr>
        <p:spPr bwMode="auto">
          <a:xfrm>
            <a:off x="684496" y="4837082"/>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sp>
        <p:nvSpPr>
          <p:cNvPr id="19" name="Verbodssymbool 18"/>
          <p:cNvSpPr/>
          <p:nvPr/>
        </p:nvSpPr>
        <p:spPr bwMode="auto">
          <a:xfrm>
            <a:off x="4716016" y="3317880"/>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sp>
        <p:nvSpPr>
          <p:cNvPr id="20" name="Verbodssymbool 19"/>
          <p:cNvSpPr/>
          <p:nvPr/>
        </p:nvSpPr>
        <p:spPr bwMode="auto">
          <a:xfrm>
            <a:off x="4716016" y="4807611"/>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sp>
        <p:nvSpPr>
          <p:cNvPr id="21" name="Verbodssymbool 20"/>
          <p:cNvSpPr/>
          <p:nvPr/>
        </p:nvSpPr>
        <p:spPr bwMode="auto">
          <a:xfrm>
            <a:off x="4716016" y="5570597"/>
            <a:ext cx="725169" cy="686216"/>
          </a:xfrm>
          <a:prstGeom prst="noSmoking">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1800" b="0" i="0" u="none" strike="noStrike" kern="1200" cap="none" spc="0" normalizeH="0" baseline="0" noProof="0">
              <a:ln>
                <a:noFill/>
              </a:ln>
              <a:solidFill>
                <a:srgbClr val="EAEAEA"/>
              </a:solidFill>
              <a:effectLst/>
              <a:uLnTx/>
              <a:uFillTx/>
              <a:latin typeface="Verdana" pitchFamily="34" charset="0"/>
              <a:ea typeface="+mn-ea"/>
              <a:cs typeface="+mn-cs"/>
            </a:endParaRPr>
          </a:p>
        </p:txBody>
      </p:sp>
      <p:pic>
        <p:nvPicPr>
          <p:cNvPr id="41" name="Afbeelding 40" descr="E-R PL.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67544" y="1767800"/>
            <a:ext cx="8357616" cy="4541520"/>
          </a:xfrm>
          <a:prstGeom prst="rect">
            <a:avLst/>
          </a:prstGeom>
        </p:spPr>
      </p:pic>
    </p:spTree>
    <p:extLst>
      <p:ext uri="{BB962C8B-B14F-4D97-AF65-F5344CB8AC3E}">
        <p14:creationId xmlns:p14="http://schemas.microsoft.com/office/powerpoint/2010/main" val="269151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style.rotation</p:attrName>
                                        </p:attrNameLst>
                                      </p:cBhvr>
                                      <p:tavLst>
                                        <p:tav tm="0">
                                          <p:val>
                                            <p:fltVal val="720"/>
                                          </p:val>
                                        </p:tav>
                                        <p:tav tm="100000">
                                          <p:val>
                                            <p:fltVal val="0"/>
                                          </p:val>
                                        </p:tav>
                                      </p:tavLst>
                                    </p:anim>
                                    <p:anim calcmode="lin" valueType="num">
                                      <p:cBhvr>
                                        <p:cTn id="9" dur="2000" fill="hold"/>
                                        <p:tgtEl>
                                          <p:spTgt spid="16"/>
                                        </p:tgtEl>
                                        <p:attrNameLst>
                                          <p:attrName>ppt_h</p:attrName>
                                        </p:attrNameLst>
                                      </p:cBhvr>
                                      <p:tavLst>
                                        <p:tav tm="0">
                                          <p:val>
                                            <p:fltVal val="0"/>
                                          </p:val>
                                        </p:tav>
                                        <p:tav tm="100000">
                                          <p:val>
                                            <p:strVal val="#ppt_h"/>
                                          </p:val>
                                        </p:tav>
                                      </p:tavLst>
                                    </p:anim>
                                    <p:anim calcmode="lin" valueType="num">
                                      <p:cBhvr>
                                        <p:cTn id="10" dur="2000" fill="hold"/>
                                        <p:tgtEl>
                                          <p:spTgt spid="1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000"/>
                                        <p:tgtEl>
                                          <p:spTgt spid="17"/>
                                        </p:tgtEl>
                                      </p:cBhvr>
                                    </p:animEffect>
                                    <p:anim calcmode="lin" valueType="num">
                                      <p:cBhvr>
                                        <p:cTn id="14" dur="2000" fill="hold"/>
                                        <p:tgtEl>
                                          <p:spTgt spid="17"/>
                                        </p:tgtEl>
                                        <p:attrNameLst>
                                          <p:attrName>style.rotation</p:attrName>
                                        </p:attrNameLst>
                                      </p:cBhvr>
                                      <p:tavLst>
                                        <p:tav tm="0">
                                          <p:val>
                                            <p:fltVal val="720"/>
                                          </p:val>
                                        </p:tav>
                                        <p:tav tm="100000">
                                          <p:val>
                                            <p:fltVal val="0"/>
                                          </p:val>
                                        </p:tav>
                                      </p:tavLst>
                                    </p:anim>
                                    <p:anim calcmode="lin" valueType="num">
                                      <p:cBhvr>
                                        <p:cTn id="15" dur="2000" fill="hold"/>
                                        <p:tgtEl>
                                          <p:spTgt spid="17"/>
                                        </p:tgtEl>
                                        <p:attrNameLst>
                                          <p:attrName>ppt_h</p:attrName>
                                        </p:attrNameLst>
                                      </p:cBhvr>
                                      <p:tavLst>
                                        <p:tav tm="0">
                                          <p:val>
                                            <p:fltVal val="0"/>
                                          </p:val>
                                        </p:tav>
                                        <p:tav tm="100000">
                                          <p:val>
                                            <p:strVal val="#ppt_h"/>
                                          </p:val>
                                        </p:tav>
                                      </p:tavLst>
                                    </p:anim>
                                    <p:anim calcmode="lin" valueType="num">
                                      <p:cBhvr>
                                        <p:cTn id="16" dur="2000" fill="hold"/>
                                        <p:tgtEl>
                                          <p:spTgt spid="17"/>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000"/>
                                        <p:tgtEl>
                                          <p:spTgt spid="18"/>
                                        </p:tgtEl>
                                      </p:cBhvr>
                                    </p:animEffect>
                                    <p:anim calcmode="lin" valueType="num">
                                      <p:cBhvr>
                                        <p:cTn id="20" dur="2000" fill="hold"/>
                                        <p:tgtEl>
                                          <p:spTgt spid="18"/>
                                        </p:tgtEl>
                                        <p:attrNameLst>
                                          <p:attrName>style.rotation</p:attrName>
                                        </p:attrNameLst>
                                      </p:cBhvr>
                                      <p:tavLst>
                                        <p:tav tm="0">
                                          <p:val>
                                            <p:fltVal val="720"/>
                                          </p:val>
                                        </p:tav>
                                        <p:tav tm="100000">
                                          <p:val>
                                            <p:fltVal val="0"/>
                                          </p:val>
                                        </p:tav>
                                      </p:tavLst>
                                    </p:anim>
                                    <p:anim calcmode="lin" valueType="num">
                                      <p:cBhvr>
                                        <p:cTn id="21" dur="2000" fill="hold"/>
                                        <p:tgtEl>
                                          <p:spTgt spid="18"/>
                                        </p:tgtEl>
                                        <p:attrNameLst>
                                          <p:attrName>ppt_h</p:attrName>
                                        </p:attrNameLst>
                                      </p:cBhvr>
                                      <p:tavLst>
                                        <p:tav tm="0">
                                          <p:val>
                                            <p:fltVal val="0"/>
                                          </p:val>
                                        </p:tav>
                                        <p:tav tm="100000">
                                          <p:val>
                                            <p:strVal val="#ppt_h"/>
                                          </p:val>
                                        </p:tav>
                                      </p:tavLst>
                                    </p:anim>
                                    <p:anim calcmode="lin" valueType="num">
                                      <p:cBhvr>
                                        <p:cTn id="22" dur="2000" fill="hold"/>
                                        <p:tgtEl>
                                          <p:spTgt spid="18"/>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anim calcmode="lin" valueType="num">
                                      <p:cBhvr>
                                        <p:cTn id="26" dur="2000" fill="hold"/>
                                        <p:tgtEl>
                                          <p:spTgt spid="19"/>
                                        </p:tgtEl>
                                        <p:attrNameLst>
                                          <p:attrName>style.rotation</p:attrName>
                                        </p:attrNameLst>
                                      </p:cBhvr>
                                      <p:tavLst>
                                        <p:tav tm="0">
                                          <p:val>
                                            <p:fltVal val="720"/>
                                          </p:val>
                                        </p:tav>
                                        <p:tav tm="100000">
                                          <p:val>
                                            <p:fltVal val="0"/>
                                          </p:val>
                                        </p:tav>
                                      </p:tavLst>
                                    </p:anim>
                                    <p:anim calcmode="lin" valueType="num">
                                      <p:cBhvr>
                                        <p:cTn id="27" dur="2000" fill="hold"/>
                                        <p:tgtEl>
                                          <p:spTgt spid="19"/>
                                        </p:tgtEl>
                                        <p:attrNameLst>
                                          <p:attrName>ppt_h</p:attrName>
                                        </p:attrNameLst>
                                      </p:cBhvr>
                                      <p:tavLst>
                                        <p:tav tm="0">
                                          <p:val>
                                            <p:fltVal val="0"/>
                                          </p:val>
                                        </p:tav>
                                        <p:tav tm="100000">
                                          <p:val>
                                            <p:strVal val="#ppt_h"/>
                                          </p:val>
                                        </p:tav>
                                      </p:tavLst>
                                    </p:anim>
                                    <p:anim calcmode="lin" valueType="num">
                                      <p:cBhvr>
                                        <p:cTn id="28" dur="2000" fill="hold"/>
                                        <p:tgtEl>
                                          <p:spTgt spid="19"/>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anim calcmode="lin" valueType="num">
                                      <p:cBhvr>
                                        <p:cTn id="32" dur="2000" fill="hold"/>
                                        <p:tgtEl>
                                          <p:spTgt spid="20"/>
                                        </p:tgtEl>
                                        <p:attrNameLst>
                                          <p:attrName>style.rotation</p:attrName>
                                        </p:attrNameLst>
                                      </p:cBhvr>
                                      <p:tavLst>
                                        <p:tav tm="0">
                                          <p:val>
                                            <p:fltVal val="720"/>
                                          </p:val>
                                        </p:tav>
                                        <p:tav tm="100000">
                                          <p:val>
                                            <p:fltVal val="0"/>
                                          </p:val>
                                        </p:tav>
                                      </p:tavLst>
                                    </p:anim>
                                    <p:anim calcmode="lin" valueType="num">
                                      <p:cBhvr>
                                        <p:cTn id="33" dur="2000" fill="hold"/>
                                        <p:tgtEl>
                                          <p:spTgt spid="20"/>
                                        </p:tgtEl>
                                        <p:attrNameLst>
                                          <p:attrName>ppt_h</p:attrName>
                                        </p:attrNameLst>
                                      </p:cBhvr>
                                      <p:tavLst>
                                        <p:tav tm="0">
                                          <p:val>
                                            <p:fltVal val="0"/>
                                          </p:val>
                                        </p:tav>
                                        <p:tav tm="100000">
                                          <p:val>
                                            <p:strVal val="#ppt_h"/>
                                          </p:val>
                                        </p:tav>
                                      </p:tavLst>
                                    </p:anim>
                                    <p:anim calcmode="lin" valueType="num">
                                      <p:cBhvr>
                                        <p:cTn id="34" dur="2000" fill="hold"/>
                                        <p:tgtEl>
                                          <p:spTgt spid="20"/>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2000"/>
                                        <p:tgtEl>
                                          <p:spTgt spid="21"/>
                                        </p:tgtEl>
                                      </p:cBhvr>
                                    </p:animEffect>
                                    <p:anim calcmode="lin" valueType="num">
                                      <p:cBhvr>
                                        <p:cTn id="38" dur="2000" fill="hold"/>
                                        <p:tgtEl>
                                          <p:spTgt spid="21"/>
                                        </p:tgtEl>
                                        <p:attrNameLst>
                                          <p:attrName>style.rotation</p:attrName>
                                        </p:attrNameLst>
                                      </p:cBhvr>
                                      <p:tavLst>
                                        <p:tav tm="0">
                                          <p:val>
                                            <p:fltVal val="720"/>
                                          </p:val>
                                        </p:tav>
                                        <p:tav tm="100000">
                                          <p:val>
                                            <p:fltVal val="0"/>
                                          </p:val>
                                        </p:tav>
                                      </p:tavLst>
                                    </p:anim>
                                    <p:anim calcmode="lin" valueType="num">
                                      <p:cBhvr>
                                        <p:cTn id="39" dur="2000" fill="hold"/>
                                        <p:tgtEl>
                                          <p:spTgt spid="21"/>
                                        </p:tgtEl>
                                        <p:attrNameLst>
                                          <p:attrName>ppt_h</p:attrName>
                                        </p:attrNameLst>
                                      </p:cBhvr>
                                      <p:tavLst>
                                        <p:tav tm="0">
                                          <p:val>
                                            <p:fltVal val="0"/>
                                          </p:val>
                                        </p:tav>
                                        <p:tav tm="100000">
                                          <p:val>
                                            <p:strVal val="#ppt_h"/>
                                          </p:val>
                                        </p:tav>
                                      </p:tavLst>
                                    </p:anim>
                                    <p:anim calcmode="lin" valueType="num">
                                      <p:cBhvr>
                                        <p:cTn id="40" dur="2000" fill="hold"/>
                                        <p:tgtEl>
                                          <p:spTgt spid="2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 presetClass="entr" presetSubtype="0" fill="hold" nodeType="afterEffect">
                                  <p:stCondLst>
                                    <p:cond delay="0"/>
                                  </p:stCondLst>
                                  <p:childTnLst>
                                    <p:set>
                                      <p:cBhvr>
                                        <p:cTn id="43" dur="1" fill="hold">
                                          <p:stCondLst>
                                            <p:cond delay="499"/>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p:cNvSpPr>
          <p:nvPr/>
        </p:nvSpPr>
        <p:spPr>
          <a:xfrm>
            <a:off x="457200" y="1263653"/>
            <a:ext cx="8229600"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endParaRPr lang="nl-NL" kern="1000" dirty="0">
              <a:solidFill>
                <a:srgbClr val="CC003D"/>
              </a:solidFill>
              <a:uFill>
                <a:solidFill/>
              </a:uFill>
              <a:latin typeface="Verdana" pitchFamily="34" charset="0"/>
              <a:ea typeface="Verdana" pitchFamily="34" charset="0"/>
              <a:cs typeface="Verdana" pitchFamily="34" charset="0"/>
            </a:endParaRPr>
          </a:p>
        </p:txBody>
      </p:sp>
      <p:sp>
        <p:nvSpPr>
          <p:cNvPr id="6" name="Tijdelijke aanduiding voor inhoud 2"/>
          <p:cNvSpPr txBox="1">
            <a:spLocks/>
          </p:cNvSpPr>
          <p:nvPr/>
        </p:nvSpPr>
        <p:spPr>
          <a:xfrm>
            <a:off x="590793" y="2204864"/>
            <a:ext cx="7164214" cy="4176464"/>
          </a:xfrm>
          <a:prstGeom prst="rect">
            <a:avLst/>
          </a:prstGeom>
        </p:spPr>
        <p:txBody>
          <a:bodyPr/>
          <a:lst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a:lstStyle>
          <a:p>
            <a:pPr marL="0" indent="0">
              <a:buNone/>
            </a:pPr>
            <a:r>
              <a:rPr lang="nl-NL" dirty="0">
                <a:ea typeface="Verdana" panose="020B0604030504040204" pitchFamily="34" charset="0"/>
                <a:cs typeface="Verdana" panose="020B0604030504040204" pitchFamily="34" charset="0"/>
              </a:rPr>
              <a:t>RNI-deelnemer = </a:t>
            </a:r>
            <a:r>
              <a:rPr lang="nl-NL" kern="1000" dirty="0">
                <a:solidFill>
                  <a:srgbClr val="CC003D"/>
                </a:solidFill>
                <a:uFill>
                  <a:solidFill/>
                </a:uFill>
                <a:ea typeface="Verdana" panose="020B0604030504040204" pitchFamily="34" charset="0"/>
                <a:cs typeface="Verdana" panose="020B0604030504040204" pitchFamily="34" charset="0"/>
              </a:rPr>
              <a:t>ABO </a:t>
            </a:r>
            <a:r>
              <a:rPr lang="nl-NL" kern="1000" dirty="0" smtClean="0">
                <a:uFill>
                  <a:solidFill/>
                </a:uFill>
                <a:ea typeface="Verdana" panose="020B0604030504040204" pitchFamily="34" charset="0"/>
                <a:cs typeface="Verdana" panose="020B0604030504040204" pitchFamily="34" charset="0"/>
              </a:rPr>
              <a:t>= </a:t>
            </a:r>
            <a:r>
              <a:rPr kumimoji="0" lang="en-US" kern="0" dirty="0" err="1" smtClean="0">
                <a:ea typeface="Verdana" panose="020B0604030504040204" pitchFamily="34" charset="0"/>
                <a:cs typeface="Verdana" panose="020B0604030504040204" pitchFamily="34" charset="0"/>
              </a:rPr>
              <a:t>Aangewezen</a:t>
            </a:r>
            <a:r>
              <a:rPr kumimoji="0" lang="en-US" kern="0" dirty="0" smtClean="0">
                <a:ea typeface="Verdana" panose="020B0604030504040204" pitchFamily="34" charset="0"/>
                <a:cs typeface="Verdana" panose="020B0604030504040204" pitchFamily="34" charset="0"/>
              </a:rPr>
              <a:t> </a:t>
            </a:r>
            <a:r>
              <a:rPr kumimoji="0" lang="en-US" kern="0" dirty="0" err="1" smtClean="0">
                <a:ea typeface="Verdana" panose="020B0604030504040204" pitchFamily="34" charset="0"/>
                <a:cs typeface="Verdana" panose="020B0604030504040204" pitchFamily="34" charset="0"/>
              </a:rPr>
              <a:t>BestuursOrgaan</a:t>
            </a:r>
            <a:endParaRPr kumimoji="0" lang="en-US" kern="0" dirty="0" smtClean="0">
              <a:ea typeface="Verdana" panose="020B0604030504040204" pitchFamily="34" charset="0"/>
              <a:cs typeface="Verdana" panose="020B0604030504040204" pitchFamily="34" charset="0"/>
            </a:endParaRPr>
          </a:p>
          <a:p>
            <a:pPr marL="0" indent="0">
              <a:buNone/>
            </a:pPr>
            <a:endParaRPr kumimoji="0" lang="en-US" kern="0" dirty="0">
              <a:ea typeface="Verdana" panose="020B0604030504040204" pitchFamily="34" charset="0"/>
              <a:cs typeface="Verdana" panose="020B0604030504040204" pitchFamily="34" charset="0"/>
            </a:endParaRPr>
          </a:p>
          <a:p>
            <a:pPr marL="0" indent="0">
              <a:buNone/>
            </a:pPr>
            <a:endParaRPr kumimoji="0" lang="en-US" kern="0" dirty="0">
              <a:ea typeface="Verdana" panose="020B0604030504040204" pitchFamily="34" charset="0"/>
              <a:cs typeface="Verdana" panose="020B0604030504040204" pitchFamily="34" charset="0"/>
            </a:endParaRPr>
          </a:p>
          <a:p>
            <a:r>
              <a:rPr kumimoji="0" lang="en-US" kern="0" dirty="0" err="1">
                <a:ea typeface="Verdana" panose="020B0604030504040204" pitchFamily="34" charset="0"/>
                <a:cs typeface="Verdana" panose="020B0604030504040204" pitchFamily="34" charset="0"/>
              </a:rPr>
              <a:t>Belastingdienst</a:t>
            </a:r>
            <a:endParaRPr kumimoji="0" lang="en-US" kern="0" dirty="0">
              <a:ea typeface="Verdana" panose="020B0604030504040204" pitchFamily="34" charset="0"/>
              <a:cs typeface="Verdana" panose="020B0604030504040204" pitchFamily="34" charset="0"/>
            </a:endParaRPr>
          </a:p>
          <a:p>
            <a:r>
              <a:rPr kumimoji="0" lang="en-US" kern="0" dirty="0">
                <a:ea typeface="Verdana" panose="020B0604030504040204" pitchFamily="34" charset="0"/>
                <a:cs typeface="Verdana" panose="020B0604030504040204" pitchFamily="34" charset="0"/>
              </a:rPr>
              <a:t>SVB</a:t>
            </a:r>
          </a:p>
          <a:p>
            <a:r>
              <a:rPr kumimoji="0" lang="en-US" kern="0" dirty="0">
                <a:ea typeface="Verdana" panose="020B0604030504040204" pitchFamily="34" charset="0"/>
                <a:cs typeface="Verdana" panose="020B0604030504040204" pitchFamily="34" charset="0"/>
              </a:rPr>
              <a:t>UWV</a:t>
            </a:r>
          </a:p>
          <a:p>
            <a:r>
              <a:rPr kumimoji="0" lang="en-US" kern="0" dirty="0">
                <a:ea typeface="Verdana" panose="020B0604030504040204" pitchFamily="34" charset="0"/>
                <a:cs typeface="Verdana" panose="020B0604030504040204" pitchFamily="34" charset="0"/>
              </a:rPr>
              <a:t>CAK (ZIN)</a:t>
            </a:r>
          </a:p>
          <a:p>
            <a:r>
              <a:rPr kumimoji="0" lang="en-US" kern="0" dirty="0" err="1">
                <a:ea typeface="Verdana" panose="020B0604030504040204" pitchFamily="34" charset="0"/>
                <a:cs typeface="Verdana" panose="020B0604030504040204" pitchFamily="34" charset="0"/>
              </a:rPr>
              <a:t>Buitenlandse</a:t>
            </a:r>
            <a:r>
              <a:rPr kumimoji="0" lang="en-US" kern="0" dirty="0">
                <a:ea typeface="Verdana" panose="020B0604030504040204" pitchFamily="34" charset="0"/>
                <a:cs typeface="Verdana" panose="020B0604030504040204" pitchFamily="34" charset="0"/>
              </a:rPr>
              <a:t> </a:t>
            </a:r>
            <a:r>
              <a:rPr kumimoji="0" lang="en-US" kern="0" dirty="0" err="1">
                <a:ea typeface="Verdana" panose="020B0604030504040204" pitchFamily="34" charset="0"/>
                <a:cs typeface="Verdana" panose="020B0604030504040204" pitchFamily="34" charset="0"/>
              </a:rPr>
              <a:t>zaken</a:t>
            </a:r>
            <a:endParaRPr kumimoji="0" lang="en-US" kern="0" dirty="0">
              <a:ea typeface="Verdana" panose="020B0604030504040204" pitchFamily="34" charset="0"/>
              <a:cs typeface="Verdana" panose="020B0604030504040204" pitchFamily="34" charset="0"/>
            </a:endParaRPr>
          </a:p>
          <a:p>
            <a:pPr marL="0" indent="0">
              <a:buNone/>
            </a:pPr>
            <a:endParaRPr kumimoji="0" lang="en-US" kern="0" dirty="0">
              <a:ea typeface="Verdana" panose="020B0604030504040204" pitchFamily="34" charset="0"/>
              <a:cs typeface="Verdana" panose="020B0604030504040204" pitchFamily="34" charset="0"/>
            </a:endParaRPr>
          </a:p>
          <a:p>
            <a:endParaRPr kumimoji="0" lang="nl-NL" kern="0" dirty="0">
              <a:ea typeface="Verdana" panose="020B0604030504040204" pitchFamily="34" charset="0"/>
              <a:cs typeface="Verdana" panose="020B0604030504040204" pitchFamily="34" charset="0"/>
            </a:endParaRPr>
          </a:p>
        </p:txBody>
      </p:sp>
      <p:sp>
        <p:nvSpPr>
          <p:cNvPr id="5" name="Titel 2"/>
          <p:cNvSpPr txBox="1">
            <a:spLocks/>
          </p:cNvSpPr>
          <p:nvPr/>
        </p:nvSpPr>
        <p:spPr>
          <a:xfrm>
            <a:off x="609600" y="1416053"/>
            <a:ext cx="8229600"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r>
              <a:rPr lang="nl-NL" kern="1000" dirty="0" err="1">
                <a:solidFill>
                  <a:srgbClr val="1D61A9"/>
                </a:solidFill>
                <a:uFill>
                  <a:solidFill/>
                </a:uFill>
                <a:latin typeface="Verdana" pitchFamily="34" charset="0"/>
                <a:ea typeface="Verdana" pitchFamily="34" charset="0"/>
                <a:cs typeface="Verdana" pitchFamily="34" charset="0"/>
              </a:rPr>
              <a:t>ABO’s</a:t>
            </a:r>
            <a:endParaRPr lang="nl-NL" kern="1000" dirty="0">
              <a:solidFill>
                <a:srgbClr val="1D61A9"/>
              </a:solidFill>
              <a:uFill>
                <a:solidFill/>
              </a:uFill>
              <a:latin typeface="Verdana" pitchFamily="34" charset="0"/>
              <a:ea typeface="Verdana" pitchFamily="34" charset="0"/>
              <a:cs typeface="Verdana" pitchFamily="34" charset="0"/>
            </a:endParaRPr>
          </a:p>
        </p:txBody>
      </p:sp>
      <p:pic>
        <p:nvPicPr>
          <p:cNvPr id="4" name="Afbeelding 3"/>
          <p:cNvPicPr>
            <a:picLocks noChangeAspect="1"/>
          </p:cNvPicPr>
          <p:nvPr/>
        </p:nvPicPr>
        <p:blipFill>
          <a:blip r:embed="rId3"/>
          <a:stretch>
            <a:fillRect/>
          </a:stretch>
        </p:blipFill>
        <p:spPr>
          <a:xfrm>
            <a:off x="5940152" y="2924944"/>
            <a:ext cx="2958604" cy="1641485"/>
          </a:xfrm>
          <a:prstGeom prst="rect">
            <a:avLst/>
          </a:prstGeom>
        </p:spPr>
      </p:pic>
      <p:pic>
        <p:nvPicPr>
          <p:cNvPr id="8" name="Afbeelding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79912" y="2708920"/>
            <a:ext cx="1835696" cy="837515"/>
          </a:xfrm>
          <a:prstGeom prst="rect">
            <a:avLst/>
          </a:prstGeom>
        </p:spPr>
      </p:pic>
      <p:pic>
        <p:nvPicPr>
          <p:cNvPr id="9" name="Afbeelding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34024" y="3546435"/>
            <a:ext cx="1481584" cy="1481584"/>
          </a:xfrm>
          <a:prstGeom prst="rect">
            <a:avLst/>
          </a:prstGeom>
        </p:spPr>
      </p:pic>
      <p:pic>
        <p:nvPicPr>
          <p:cNvPr id="10" name="Afbeelding 9"/>
          <p:cNvPicPr>
            <a:picLocks noChangeAspect="1"/>
          </p:cNvPicPr>
          <p:nvPr/>
        </p:nvPicPr>
        <p:blipFill>
          <a:blip r:embed="rId6"/>
          <a:stretch>
            <a:fillRect/>
          </a:stretch>
        </p:blipFill>
        <p:spPr>
          <a:xfrm>
            <a:off x="4697760" y="5057745"/>
            <a:ext cx="1422400" cy="711200"/>
          </a:xfrm>
          <a:prstGeom prst="rect">
            <a:avLst/>
          </a:prstGeom>
        </p:spPr>
      </p:pic>
      <p:pic>
        <p:nvPicPr>
          <p:cNvPr id="11" name="Afbeelding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90322" y="5229200"/>
            <a:ext cx="2508434" cy="966766"/>
          </a:xfrm>
          <a:prstGeom prst="rect">
            <a:avLst/>
          </a:prstGeom>
        </p:spPr>
      </p:pic>
    </p:spTree>
    <p:extLst>
      <p:ext uri="{BB962C8B-B14F-4D97-AF65-F5344CB8AC3E}">
        <p14:creationId xmlns:p14="http://schemas.microsoft.com/office/powerpoint/2010/main" val="75748761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p:cNvSpPr>
          <p:nvPr/>
        </p:nvSpPr>
        <p:spPr>
          <a:xfrm>
            <a:off x="457200" y="1263653"/>
            <a:ext cx="8229600"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pPr lvl="0" defTabSz="914400"/>
            <a:r>
              <a:rPr lang="en-US" kern="0" dirty="0" smtClean="0">
                <a:solidFill>
                  <a:srgbClr val="1D61A9"/>
                </a:solidFill>
              </a:rPr>
              <a:t>Wat </a:t>
            </a:r>
            <a:r>
              <a:rPr lang="en-US" kern="0" dirty="0" err="1">
                <a:solidFill>
                  <a:srgbClr val="1D61A9"/>
                </a:solidFill>
              </a:rPr>
              <a:t>mogen</a:t>
            </a:r>
            <a:r>
              <a:rPr lang="en-US" kern="0" dirty="0">
                <a:solidFill>
                  <a:srgbClr val="1D61A9"/>
                </a:solidFill>
              </a:rPr>
              <a:t> </a:t>
            </a:r>
            <a:r>
              <a:rPr lang="en-US" kern="0" dirty="0" err="1">
                <a:solidFill>
                  <a:srgbClr val="1D61A9"/>
                </a:solidFill>
              </a:rPr>
              <a:t>en</a:t>
            </a:r>
            <a:r>
              <a:rPr lang="en-US" kern="0" dirty="0">
                <a:solidFill>
                  <a:srgbClr val="1D61A9"/>
                </a:solidFill>
              </a:rPr>
              <a:t> </a:t>
            </a:r>
            <a:r>
              <a:rPr lang="en-US" kern="0" dirty="0" err="1">
                <a:solidFill>
                  <a:srgbClr val="1D61A9"/>
                </a:solidFill>
              </a:rPr>
              <a:t>moeten</a:t>
            </a:r>
            <a:r>
              <a:rPr lang="en-US" kern="0" dirty="0">
                <a:solidFill>
                  <a:srgbClr val="1D61A9"/>
                </a:solidFill>
              </a:rPr>
              <a:t> </a:t>
            </a:r>
            <a:r>
              <a:rPr lang="en-US" kern="0" dirty="0" smtClean="0">
                <a:solidFill>
                  <a:srgbClr val="1D61A9"/>
                </a:solidFill>
              </a:rPr>
              <a:t>ABO’s</a:t>
            </a:r>
            <a:endParaRPr lang="en-US" kern="0" dirty="0">
              <a:solidFill>
                <a:srgbClr val="1D61A9"/>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nl-NL" sz="2600" b="0" i="0" u="none" strike="noStrike" kern="1000" cap="none" spc="0" normalizeH="0" baseline="0" noProof="0" dirty="0">
              <a:ln>
                <a:noFill/>
              </a:ln>
              <a:solidFill>
                <a:srgbClr val="CC003D"/>
              </a:solidFill>
              <a:effectLst/>
              <a:uLnTx/>
              <a:uFill>
                <a:solidFill/>
              </a:uFill>
              <a:latin typeface="Verdana" pitchFamily="34" charset="0"/>
              <a:ea typeface="Verdana" pitchFamily="34" charset="0"/>
              <a:cs typeface="Verdana" pitchFamily="34" charset="0"/>
            </a:endParaRPr>
          </a:p>
        </p:txBody>
      </p:sp>
      <p:sp>
        <p:nvSpPr>
          <p:cNvPr id="6" name="Tijdelijke aanduiding voor inhoud 2"/>
          <p:cNvSpPr txBox="1">
            <a:spLocks/>
          </p:cNvSpPr>
          <p:nvPr/>
        </p:nvSpPr>
        <p:spPr>
          <a:xfrm>
            <a:off x="396875" y="1844675"/>
            <a:ext cx="8351838" cy="4321175"/>
          </a:xfrm>
          <a:prstGeom prst="rect">
            <a:avLst/>
          </a:prstGeom>
        </p:spPr>
        <p:txBody>
          <a:bodyPr/>
          <a:lst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0000"/>
              </a:buClr>
              <a:buSzPct val="90000"/>
              <a:buFontTx/>
              <a:buNone/>
              <a:tabLst/>
              <a:defRPr/>
            </a:pPr>
            <a:endParaRPr kumimoji="0" lang="en-US" sz="1800" b="0" i="0" u="none" strike="noStrike" kern="0" cap="none" spc="0" normalizeH="0" baseline="0" noProof="0" dirty="0" smtClean="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0000"/>
              </a:buClr>
              <a:buSzPct val="90000"/>
              <a:buFontTx/>
              <a:buNone/>
              <a:tabLst/>
              <a:defRPr/>
            </a:pPr>
            <a:r>
              <a:rPr lang="en-US" kern="0" dirty="0" err="1" smtClean="0">
                <a:solidFill>
                  <a:srgbClr val="000000"/>
                </a:solidFill>
                <a:latin typeface="Verdana"/>
              </a:rPr>
              <a:t>Verzoek</a:t>
            </a:r>
            <a:r>
              <a:rPr lang="en-US" kern="0" dirty="0" smtClean="0">
                <a:solidFill>
                  <a:srgbClr val="000000"/>
                </a:solidFill>
                <a:latin typeface="Verdana"/>
              </a:rPr>
              <a:t> tot:</a:t>
            </a:r>
            <a:endParaRPr kumimoji="0" lang="en-US" sz="1800" b="0" i="0" u="none" strike="noStrike" kern="0" cap="none" spc="0" normalizeH="0" baseline="0" noProof="0" dirty="0">
              <a:ln>
                <a:noFill/>
              </a:ln>
              <a:solidFill>
                <a:srgbClr val="000000"/>
              </a:solidFill>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r>
              <a:rPr kumimoji="0" lang="en-US" sz="1800" b="0" i="0" u="none" strike="noStrike" kern="0" cap="none" spc="0" normalizeH="0" baseline="0" noProof="0" dirty="0" smtClean="0">
                <a:ln>
                  <a:noFill/>
                </a:ln>
                <a:solidFill>
                  <a:srgbClr val="000000"/>
                </a:solidFill>
                <a:effectLst/>
                <a:uLnTx/>
                <a:uFillTx/>
                <a:latin typeface="Verdana"/>
                <a:ea typeface="+mn-ea"/>
                <a:cs typeface="+mn-cs"/>
              </a:rPr>
              <a:t>1e </a:t>
            </a:r>
            <a:r>
              <a:rPr kumimoji="0" lang="en-US" sz="1800" b="0" i="0" u="none" strike="noStrike" kern="0" cap="none" spc="0" normalizeH="0" baseline="0" noProof="0" dirty="0" err="1">
                <a:ln>
                  <a:noFill/>
                </a:ln>
                <a:solidFill>
                  <a:srgbClr val="000000"/>
                </a:solidFill>
                <a:effectLst/>
                <a:uLnTx/>
                <a:uFillTx/>
                <a:latin typeface="Verdana"/>
                <a:ea typeface="+mn-ea"/>
                <a:cs typeface="+mn-cs"/>
              </a:rPr>
              <a:t>inschrijving</a:t>
            </a:r>
            <a:r>
              <a:rPr kumimoji="0" lang="en-US" sz="1800" b="0" i="0" u="none" strike="noStrike" kern="0" cap="none" spc="0" normalizeH="0" baseline="0" noProof="0" dirty="0">
                <a:ln>
                  <a:noFill/>
                </a:ln>
                <a:solidFill>
                  <a:srgbClr val="000000"/>
                </a:solidFill>
                <a:effectLst/>
                <a:uLnTx/>
                <a:uFillTx/>
                <a:latin typeface="Verdana"/>
                <a:ea typeface="+mn-ea"/>
                <a:cs typeface="+mn-cs"/>
              </a:rPr>
              <a:t> van eigen </a:t>
            </a:r>
            <a:r>
              <a:rPr kumimoji="0" lang="en-US" sz="1800" b="0" i="0" u="none" strike="noStrike" kern="0" cap="none" spc="0" normalizeH="0" baseline="0" noProof="0" dirty="0" err="1">
                <a:ln>
                  <a:noFill/>
                </a:ln>
                <a:solidFill>
                  <a:srgbClr val="000000"/>
                </a:solidFill>
                <a:effectLst/>
                <a:uLnTx/>
                <a:uFillTx/>
                <a:latin typeface="Verdana"/>
                <a:ea typeface="+mn-ea"/>
                <a:cs typeface="+mn-cs"/>
              </a:rPr>
              <a:t>doelgroep</a:t>
            </a:r>
            <a:r>
              <a:rPr kumimoji="0" lang="en-US" sz="1800" b="0" i="0" u="none" strike="noStrike" kern="0" cap="none" spc="0" normalizeH="0" baseline="0" noProof="0" dirty="0">
                <a:ln>
                  <a:noFill/>
                </a:ln>
                <a:solidFill>
                  <a:srgbClr val="000000"/>
                </a:solidFill>
                <a:effectLst/>
                <a:uLnTx/>
                <a:uFillTx/>
                <a:latin typeface="Verdana"/>
                <a:ea typeface="+mn-ea"/>
                <a:cs typeface="+mn-cs"/>
              </a:rPr>
              <a:t> </a:t>
            </a: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r>
              <a:rPr kumimoji="0" lang="en-US" sz="1800" b="0" i="0" u="none" strike="noStrike" kern="0" cap="none" spc="0" normalizeH="0" baseline="0" noProof="0" dirty="0" err="1">
                <a:ln>
                  <a:noFill/>
                </a:ln>
                <a:solidFill>
                  <a:srgbClr val="000000"/>
                </a:solidFill>
                <a:effectLst/>
                <a:uLnTx/>
                <a:uFillTx/>
                <a:latin typeface="Verdana"/>
                <a:ea typeface="+mn-ea"/>
                <a:cs typeface="+mn-cs"/>
              </a:rPr>
              <a:t>Wijzigen</a:t>
            </a:r>
            <a:r>
              <a:rPr kumimoji="0" lang="en-US" sz="1800" b="0" i="0" u="none" strike="noStrike" kern="0" cap="none" spc="0" normalizeH="0" noProof="0" dirty="0">
                <a:ln>
                  <a:noFill/>
                </a:ln>
                <a:solidFill>
                  <a:srgbClr val="000000"/>
                </a:solidFill>
                <a:effectLst/>
                <a:uLnTx/>
                <a:uFillTx/>
                <a:latin typeface="Verdana"/>
                <a:ea typeface="+mn-ea"/>
                <a:cs typeface="+mn-cs"/>
              </a:rPr>
              <a:t> van </a:t>
            </a:r>
            <a:r>
              <a:rPr kumimoji="0" lang="en-US" sz="1800" b="0" i="0" u="none" strike="noStrike" kern="0" cap="none" spc="0" normalizeH="0" noProof="0" dirty="0" err="1" smtClean="0">
                <a:ln>
                  <a:noFill/>
                </a:ln>
                <a:solidFill>
                  <a:srgbClr val="000000"/>
                </a:solidFill>
                <a:effectLst/>
                <a:uLnTx/>
                <a:uFillTx/>
                <a:latin typeface="Verdana"/>
                <a:ea typeface="+mn-ea"/>
                <a:cs typeface="+mn-cs"/>
              </a:rPr>
              <a:t>gegevens</a:t>
            </a:r>
            <a:endParaRPr kumimoji="0" lang="en-US" sz="1800" b="0" i="0" u="none" strike="noStrike" kern="0" cap="none" spc="0" normalizeH="0" noProof="0" dirty="0" smtClean="0">
              <a:ln>
                <a:noFill/>
              </a:ln>
              <a:solidFill>
                <a:srgbClr val="000000"/>
              </a:solidFill>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endParaRPr lang="en-US" kern="0" baseline="0" dirty="0" smtClean="0">
              <a:solidFill>
                <a:srgbClr val="000000"/>
              </a:solidFill>
              <a:latin typeface="Verdana"/>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endParaRPr kumimoji="0" lang="en-US" sz="1800" b="0" i="0" u="none" strike="noStrike" kern="0" cap="none" spc="0" normalizeH="0" baseline="0" noProof="0" dirty="0">
              <a:ln>
                <a:noFill/>
              </a:ln>
              <a:solidFill>
                <a:srgbClr val="000000"/>
              </a:solidFill>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r>
              <a:rPr lang="en-US" kern="0" dirty="0" err="1">
                <a:solidFill>
                  <a:srgbClr val="000000"/>
                </a:solidFill>
                <a:latin typeface="Verdana"/>
              </a:rPr>
              <a:t>Alleen</a:t>
            </a:r>
            <a:r>
              <a:rPr lang="en-US" kern="0" dirty="0">
                <a:solidFill>
                  <a:srgbClr val="000000"/>
                </a:solidFill>
                <a:latin typeface="Verdana"/>
              </a:rPr>
              <a:t> die </a:t>
            </a:r>
            <a:r>
              <a:rPr lang="en-US" kern="0" dirty="0" err="1">
                <a:solidFill>
                  <a:srgbClr val="000000"/>
                </a:solidFill>
                <a:latin typeface="Verdana"/>
              </a:rPr>
              <a:t>gegevens</a:t>
            </a:r>
            <a:r>
              <a:rPr lang="en-US" kern="0" dirty="0">
                <a:solidFill>
                  <a:srgbClr val="000000"/>
                </a:solidFill>
                <a:latin typeface="Verdana"/>
              </a:rPr>
              <a:t> die </a:t>
            </a:r>
            <a:r>
              <a:rPr lang="en-US" kern="0" dirty="0" err="1">
                <a:solidFill>
                  <a:srgbClr val="000000"/>
                </a:solidFill>
                <a:latin typeface="Verdana"/>
              </a:rPr>
              <a:t>gebruikt</a:t>
            </a:r>
            <a:r>
              <a:rPr lang="en-US" kern="0" dirty="0">
                <a:solidFill>
                  <a:srgbClr val="000000"/>
                </a:solidFill>
                <a:latin typeface="Verdana"/>
              </a:rPr>
              <a:t> </a:t>
            </a:r>
            <a:r>
              <a:rPr lang="en-US" kern="0" dirty="0" err="1">
                <a:solidFill>
                  <a:srgbClr val="000000"/>
                </a:solidFill>
                <a:latin typeface="Verdana"/>
              </a:rPr>
              <a:t>worden</a:t>
            </a:r>
            <a:r>
              <a:rPr lang="en-US" kern="0" dirty="0">
                <a:solidFill>
                  <a:srgbClr val="000000"/>
                </a:solidFill>
                <a:latin typeface="Verdana"/>
              </a:rPr>
              <a:t> in de eigen </a:t>
            </a:r>
            <a:r>
              <a:rPr lang="en-US" kern="0" dirty="0" err="1">
                <a:solidFill>
                  <a:srgbClr val="000000"/>
                </a:solidFill>
                <a:latin typeface="Verdana"/>
              </a:rPr>
              <a:t>administratie</a:t>
            </a:r>
            <a:endParaRPr lang="en-US" kern="0" dirty="0">
              <a:solidFill>
                <a:srgbClr val="000000"/>
              </a:solidFill>
              <a:latin typeface="Verdana"/>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r>
              <a:rPr kumimoji="0" lang="en-US" sz="1800" b="0" i="0" u="none" strike="noStrike" kern="0" cap="none" spc="0" normalizeH="0" baseline="0" noProof="0" dirty="0">
                <a:ln>
                  <a:noFill/>
                </a:ln>
                <a:solidFill>
                  <a:srgbClr val="000000"/>
                </a:solidFill>
                <a:effectLst/>
                <a:uLnTx/>
                <a:uFillTx/>
                <a:latin typeface="Verdana"/>
                <a:ea typeface="+mn-ea"/>
                <a:cs typeface="+mn-cs"/>
              </a:rPr>
              <a:t>Op basis van eigen wet- </a:t>
            </a:r>
            <a:r>
              <a:rPr kumimoji="0" lang="en-US" sz="1800" b="0" i="0" u="none" strike="noStrike" kern="0" cap="none" spc="0" normalizeH="0" baseline="0" noProof="0" dirty="0" err="1">
                <a:ln>
                  <a:noFill/>
                </a:ln>
                <a:solidFill>
                  <a:srgbClr val="000000"/>
                </a:solidFill>
                <a:effectLst/>
                <a:uLnTx/>
                <a:uFillTx/>
                <a:latin typeface="Verdana"/>
                <a:ea typeface="+mn-ea"/>
                <a:cs typeface="+mn-cs"/>
              </a:rPr>
              <a:t>en</a:t>
            </a:r>
            <a:r>
              <a:rPr kumimoji="0" lang="en-US" sz="1800" b="0" i="0" u="none" strike="noStrike" kern="0" cap="none" spc="0" normalizeH="0" baseline="0" noProof="0" dirty="0">
                <a:ln>
                  <a:noFill/>
                </a:ln>
                <a:solidFill>
                  <a:srgbClr val="000000"/>
                </a:solidFill>
                <a:effectLst/>
                <a:uLnTx/>
                <a:uFillTx/>
                <a:latin typeface="Verdana"/>
                <a:ea typeface="+mn-ea"/>
                <a:cs typeface="+mn-cs"/>
              </a:rPr>
              <a:t> </a:t>
            </a:r>
            <a:r>
              <a:rPr kumimoji="0" lang="en-US" sz="1800" b="0" i="0" u="none" strike="noStrike" kern="0" cap="none" spc="0" normalizeH="0" baseline="0" noProof="0" dirty="0" err="1" smtClean="0">
                <a:ln>
                  <a:noFill/>
                </a:ln>
                <a:solidFill>
                  <a:srgbClr val="000000"/>
                </a:solidFill>
                <a:effectLst/>
                <a:uLnTx/>
                <a:uFillTx/>
                <a:latin typeface="Verdana"/>
                <a:ea typeface="+mn-ea"/>
                <a:cs typeface="+mn-cs"/>
              </a:rPr>
              <a:t>regelgeving</a:t>
            </a:r>
            <a:endParaRPr lang="en-US" kern="0" dirty="0">
              <a:solidFill>
                <a:srgbClr val="000000"/>
              </a:solidFill>
              <a:latin typeface="Verdana"/>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r>
              <a:rPr kumimoji="0" lang="en-US" sz="1800" b="0" i="0" u="none" strike="noStrike" kern="0" cap="none" spc="0" normalizeH="0" baseline="0" noProof="0" dirty="0" err="1">
                <a:ln>
                  <a:noFill/>
                </a:ln>
                <a:solidFill>
                  <a:srgbClr val="000000"/>
                </a:solidFill>
                <a:effectLst/>
                <a:uLnTx/>
                <a:uFillTx/>
                <a:latin typeface="Verdana"/>
                <a:ea typeface="+mn-ea"/>
                <a:cs typeface="+mn-cs"/>
              </a:rPr>
              <a:t>Tussenkomst</a:t>
            </a:r>
            <a:r>
              <a:rPr kumimoji="0" lang="en-US" sz="1800" b="0" i="0" u="none" strike="noStrike" kern="0" cap="none" spc="0" normalizeH="0" baseline="0" noProof="0" dirty="0">
                <a:ln>
                  <a:noFill/>
                </a:ln>
                <a:solidFill>
                  <a:srgbClr val="000000"/>
                </a:solidFill>
                <a:effectLst/>
                <a:uLnTx/>
                <a:uFillTx/>
                <a:latin typeface="Verdana"/>
                <a:ea typeface="+mn-ea"/>
                <a:cs typeface="+mn-cs"/>
              </a:rPr>
              <a:t> </a:t>
            </a:r>
            <a:r>
              <a:rPr kumimoji="0" lang="en-US" sz="1800" b="0" i="0" u="none" strike="noStrike" kern="0" cap="none" spc="0" normalizeH="0" baseline="0" noProof="0" dirty="0" err="1">
                <a:ln>
                  <a:noFill/>
                </a:ln>
                <a:solidFill>
                  <a:srgbClr val="000000"/>
                </a:solidFill>
                <a:effectLst/>
                <a:uLnTx/>
                <a:uFillTx/>
                <a:latin typeface="Verdana"/>
                <a:ea typeface="+mn-ea"/>
                <a:cs typeface="+mn-cs"/>
              </a:rPr>
              <a:t>RvIG</a:t>
            </a:r>
            <a:endParaRPr kumimoji="0" lang="en-US" sz="1800" b="0" i="0" u="none" strike="noStrike" kern="0" cap="none" spc="0" normalizeH="0" baseline="0" noProof="0" dirty="0">
              <a:ln>
                <a:noFill/>
              </a:ln>
              <a:solidFill>
                <a:srgbClr val="000000"/>
              </a:solidFill>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000000"/>
              </a:buClr>
              <a:buSzPct val="90000"/>
              <a:buFontTx/>
              <a:buChar char="•"/>
              <a:tabLst/>
              <a:defRPr/>
            </a:pPr>
            <a:endParaRPr kumimoji="0" lang="nl-NL" sz="1800" b="0" i="0" u="none" strike="noStrike" kern="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1884373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647" y="1183582"/>
            <a:ext cx="8228707" cy="663197"/>
          </a:xfrm>
        </p:spPr>
        <p:txBody>
          <a:bodyPr/>
          <a:lstStyle/>
          <a:p>
            <a:r>
              <a:rPr lang="nl-NL" dirty="0" smtClean="0">
                <a:solidFill>
                  <a:srgbClr val="1D61A9"/>
                </a:solidFill>
              </a:rPr>
              <a:t>ABO’s</a:t>
            </a:r>
            <a:endParaRPr lang="nl-NL" dirty="0">
              <a:solidFill>
                <a:srgbClr val="1D61A9"/>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1593280"/>
              </p:ext>
            </p:extLst>
          </p:nvPr>
        </p:nvGraphicFramePr>
        <p:xfrm>
          <a:off x="355380" y="1598864"/>
          <a:ext cx="8330974" cy="4713578"/>
        </p:xfrm>
        <a:graphic>
          <a:graphicData uri="http://schemas.openxmlformats.org/presentationml/2006/ole">
            <mc:AlternateContent xmlns:mc="http://schemas.openxmlformats.org/markup-compatibility/2006">
              <mc:Choice xmlns:v="urn:schemas-microsoft-com:vml" Requires="v">
                <p:oleObj spid="_x0000_s1065" name="Werkblad" r:id="rId4" imgW="6756400" imgH="3822700" progId="Excel.Sheet.12">
                  <p:embed/>
                </p:oleObj>
              </mc:Choice>
              <mc:Fallback>
                <p:oleObj name="Werkblad" r:id="rId4" imgW="6756400" imgH="3822700" progId="Excel.Sheet.12">
                  <p:embed/>
                  <p:pic>
                    <p:nvPicPr>
                      <p:cNvPr id="0" name=""/>
                      <p:cNvPicPr/>
                      <p:nvPr/>
                    </p:nvPicPr>
                    <p:blipFill>
                      <a:blip r:embed="rId5"/>
                      <a:stretch>
                        <a:fillRect/>
                      </a:stretch>
                    </p:blipFill>
                    <p:spPr>
                      <a:xfrm>
                        <a:off x="355380" y="1598864"/>
                        <a:ext cx="8330974" cy="4713578"/>
                      </a:xfrm>
                      <a:prstGeom prst="rect">
                        <a:avLst/>
                      </a:prstGeom>
                    </p:spPr>
                  </p:pic>
                </p:oleObj>
              </mc:Fallback>
            </mc:AlternateContent>
          </a:graphicData>
        </a:graphic>
      </p:graphicFrame>
    </p:spTree>
    <p:extLst>
      <p:ext uri="{BB962C8B-B14F-4D97-AF65-F5344CB8AC3E}">
        <p14:creationId xmlns:p14="http://schemas.microsoft.com/office/powerpoint/2010/main" val="137791447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kern="1000" dirty="0">
                <a:solidFill>
                  <a:srgbClr val="1D61A9"/>
                </a:solidFill>
                <a:latin typeface="Verdana" pitchFamily="34" charset="0"/>
                <a:ea typeface="Verdana" pitchFamily="34" charset="0"/>
                <a:cs typeface="Verdana" pitchFamily="34" charset="0"/>
              </a:rPr>
              <a:t>V</a:t>
            </a:r>
            <a:r>
              <a:rPr lang="nl-NL" sz="3200" kern="1000" dirty="0" smtClean="0">
                <a:solidFill>
                  <a:srgbClr val="1D61A9"/>
                </a:solidFill>
                <a:latin typeface="Verdana" pitchFamily="34" charset="0"/>
                <a:ea typeface="Verdana" pitchFamily="34" charset="0"/>
                <a:cs typeface="Verdana" pitchFamily="34" charset="0"/>
              </a:rPr>
              <a:t>óór emigratie: laatste woongemeente</a:t>
            </a:r>
            <a:endParaRPr lang="nl-NL" dirty="0">
              <a:solidFill>
                <a:srgbClr val="1D61A9"/>
              </a:solidFill>
            </a:endParaRPr>
          </a:p>
        </p:txBody>
      </p:sp>
      <p:sp>
        <p:nvSpPr>
          <p:cNvPr id="3" name="Tijdelijke aanduiding voor inhoud 2"/>
          <p:cNvSpPr>
            <a:spLocks noGrp="1"/>
          </p:cNvSpPr>
          <p:nvPr>
            <p:ph idx="1"/>
          </p:nvPr>
        </p:nvSpPr>
        <p:spPr/>
        <p:txBody>
          <a:bodyPr/>
          <a:lstStyle/>
          <a:p>
            <a:pPr marL="0" indent="0">
              <a:buNone/>
            </a:pPr>
            <a:r>
              <a:rPr lang="nl-NL" b="1" dirty="0" smtClean="0"/>
              <a:t>Wet </a:t>
            </a:r>
            <a:r>
              <a:rPr lang="nl-NL" b="1" dirty="0" err="1" smtClean="0"/>
              <a:t>Brp</a:t>
            </a:r>
            <a:r>
              <a:rPr lang="nl-NL" b="1" dirty="0" smtClean="0"/>
              <a:t> - Afdeling </a:t>
            </a:r>
            <a:r>
              <a:rPr lang="nl-NL" b="1" dirty="0"/>
              <a:t>ingezetenen</a:t>
            </a:r>
            <a:endParaRPr lang="nl-NL" b="1" dirty="0" smtClean="0"/>
          </a:p>
          <a:p>
            <a:r>
              <a:rPr lang="nl-NL" b="1" dirty="0" smtClean="0"/>
              <a:t>Artikel 2.1</a:t>
            </a:r>
            <a:endParaRPr lang="nl-NL" b="1" dirty="0"/>
          </a:p>
          <a:p>
            <a:r>
              <a:rPr lang="nl-NL" dirty="0"/>
              <a:t>1 Deze afdeling is van toepassing op personen die als ingezetene in de basisregistratie zijn of worden ingeschreven en op ingeschrevenen die op het moment van hun overlijden ingezetene waren.</a:t>
            </a:r>
          </a:p>
          <a:p>
            <a:r>
              <a:rPr lang="nl-NL" dirty="0"/>
              <a:t>2 Met betrekking tot de ingeschrevene die geen ingezetene meer is, worden krachtens deze afdeling geen nieuwe algemene gegevens opgenomen.</a:t>
            </a:r>
          </a:p>
          <a:p>
            <a:r>
              <a:rPr lang="nl-NL" b="1" kern="1000" dirty="0">
                <a:solidFill>
                  <a:srgbClr val="CC003D"/>
                </a:solidFill>
                <a:latin typeface="Verdana" pitchFamily="34" charset="0"/>
                <a:ea typeface="Verdana" pitchFamily="34" charset="0"/>
                <a:cs typeface="Verdana" pitchFamily="34" charset="0"/>
              </a:rPr>
              <a:t>3 In afwijking van het eerste of tweede lid worden gegevens opgenomen krachtens deze afdeling, voor zover:</a:t>
            </a:r>
          </a:p>
          <a:p>
            <a:pPr lvl="1"/>
            <a:r>
              <a:rPr lang="nl-NL" b="1" kern="1000" dirty="0">
                <a:solidFill>
                  <a:srgbClr val="CC003D"/>
                </a:solidFill>
                <a:latin typeface="Verdana" pitchFamily="34" charset="0"/>
                <a:ea typeface="Verdana" pitchFamily="34" charset="0"/>
                <a:cs typeface="Verdana" pitchFamily="34" charset="0"/>
              </a:rPr>
              <a:t>a. het feiten betreft die zich hebben voorgedaan in de tijd dat de ingeschrevene nog ingezetene was, of..</a:t>
            </a:r>
          </a:p>
        </p:txBody>
      </p:sp>
    </p:spTree>
    <p:extLst>
      <p:ext uri="{BB962C8B-B14F-4D97-AF65-F5344CB8AC3E}">
        <p14:creationId xmlns:p14="http://schemas.microsoft.com/office/powerpoint/2010/main" val="35197801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kern="1000" dirty="0" smtClean="0">
                <a:solidFill>
                  <a:srgbClr val="1D61A9"/>
                </a:solidFill>
                <a:latin typeface="Verdana" pitchFamily="34" charset="0"/>
                <a:ea typeface="Verdana" pitchFamily="34" charset="0"/>
                <a:cs typeface="Verdana" pitchFamily="34" charset="0"/>
              </a:rPr>
              <a:t>Wijzigingen vóór emigratie</a:t>
            </a:r>
            <a:endParaRPr lang="nl-NL" sz="3200" kern="1000" dirty="0">
              <a:solidFill>
                <a:srgbClr val="1D61A9"/>
              </a:solidFill>
              <a:latin typeface="Verdana" pitchFamily="34" charset="0"/>
              <a:ea typeface="Verdana" pitchFamily="34" charset="0"/>
              <a:cs typeface="Verdana" pitchFamily="34" charset="0"/>
            </a:endParaRPr>
          </a:p>
        </p:txBody>
      </p:sp>
      <p:sp>
        <p:nvSpPr>
          <p:cNvPr id="3" name="Tijdelijke aanduiding voor inhoud 2"/>
          <p:cNvSpPr>
            <a:spLocks noGrp="1"/>
          </p:cNvSpPr>
          <p:nvPr>
            <p:ph idx="1"/>
          </p:nvPr>
        </p:nvSpPr>
        <p:spPr/>
        <p:txBody>
          <a:bodyPr/>
          <a:lstStyle/>
          <a:p>
            <a:pPr marL="0" indent="0">
              <a:buNone/>
            </a:pPr>
            <a:endParaRPr lang="nl-NL" dirty="0"/>
          </a:p>
          <a:p>
            <a:pPr marL="0" indent="0">
              <a:buNone/>
            </a:pPr>
            <a:r>
              <a:rPr lang="nl-NL" dirty="0" smtClean="0"/>
              <a:t>De </a:t>
            </a:r>
            <a:r>
              <a:rPr lang="nl-NL" dirty="0"/>
              <a:t>laatste woongemeente is verantwoordelijk:</a:t>
            </a:r>
          </a:p>
          <a:p>
            <a:r>
              <a:rPr lang="nl-NL" dirty="0"/>
              <a:t>Legt het dossier aan</a:t>
            </a:r>
          </a:p>
          <a:p>
            <a:r>
              <a:rPr lang="nl-NL" dirty="0"/>
              <a:t>Neemt het besluit</a:t>
            </a:r>
          </a:p>
          <a:p>
            <a:r>
              <a:rPr lang="nl-NL" dirty="0"/>
              <a:t>Verzoek aan RvIG om de wijziging te verwerken</a:t>
            </a:r>
          </a:p>
          <a:p>
            <a:r>
              <a:rPr lang="nl-NL" dirty="0"/>
              <a:t>Communiceert met de burger</a:t>
            </a:r>
          </a:p>
          <a:p>
            <a:r>
              <a:rPr lang="nl-NL" dirty="0"/>
              <a:t>(formulier op </a:t>
            </a:r>
            <a:r>
              <a:rPr lang="nl-NL" dirty="0" err="1"/>
              <a:t>www.rvig.nl</a:t>
            </a:r>
            <a:r>
              <a:rPr lang="nl-NL" dirty="0"/>
              <a:t>)</a:t>
            </a:r>
          </a:p>
          <a:p>
            <a:endParaRPr lang="nl-NL" dirty="0"/>
          </a:p>
        </p:txBody>
      </p:sp>
    </p:spTree>
    <p:extLst>
      <p:ext uri="{BB962C8B-B14F-4D97-AF65-F5344CB8AC3E}">
        <p14:creationId xmlns:p14="http://schemas.microsoft.com/office/powerpoint/2010/main" val="111338861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395535" y="1263650"/>
            <a:ext cx="8353177"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r>
              <a:rPr lang="nl-NL" kern="1000" dirty="0">
                <a:solidFill>
                  <a:srgbClr val="1D61A9"/>
                </a:solidFill>
                <a:latin typeface="Verdana" pitchFamily="34" charset="0"/>
                <a:ea typeface="Verdana" pitchFamily="34" charset="0"/>
                <a:cs typeface="Verdana" pitchFamily="34" charset="0"/>
              </a:rPr>
              <a:t>Wijzigingen</a:t>
            </a:r>
            <a:r>
              <a:rPr lang="nl-NL" dirty="0">
                <a:solidFill>
                  <a:srgbClr val="1D61A9"/>
                </a:solidFill>
                <a:latin typeface="Verdana" pitchFamily="34" charset="0"/>
                <a:ea typeface="Verdana" pitchFamily="34" charset="0"/>
                <a:cs typeface="Verdana" pitchFamily="34" charset="0"/>
              </a:rPr>
              <a:t> </a:t>
            </a:r>
            <a:r>
              <a:rPr lang="nl-NL" kern="1000" dirty="0">
                <a:solidFill>
                  <a:srgbClr val="1D61A9"/>
                </a:solidFill>
                <a:latin typeface="Verdana" pitchFamily="34" charset="0"/>
                <a:ea typeface="Verdana" pitchFamily="34" charset="0"/>
                <a:cs typeface="Verdana" pitchFamily="34" charset="0"/>
              </a:rPr>
              <a:t>na</a:t>
            </a:r>
            <a:r>
              <a:rPr lang="nl-NL" dirty="0">
                <a:solidFill>
                  <a:srgbClr val="1D61A9"/>
                </a:solidFill>
                <a:latin typeface="Verdana" pitchFamily="34" charset="0"/>
                <a:ea typeface="Verdana" pitchFamily="34" charset="0"/>
                <a:cs typeface="Verdana" pitchFamily="34" charset="0"/>
              </a:rPr>
              <a:t> </a:t>
            </a:r>
            <a:r>
              <a:rPr lang="nl-NL" kern="1000" dirty="0">
                <a:solidFill>
                  <a:srgbClr val="1D61A9"/>
                </a:solidFill>
                <a:latin typeface="Verdana" pitchFamily="34" charset="0"/>
                <a:ea typeface="Verdana" pitchFamily="34" charset="0"/>
                <a:cs typeface="Verdana" pitchFamily="34" charset="0"/>
              </a:rPr>
              <a:t>emigratie:</a:t>
            </a:r>
            <a:r>
              <a:rPr lang="nl-NL" dirty="0">
                <a:solidFill>
                  <a:srgbClr val="1D61A9"/>
                </a:solidFill>
              </a:rPr>
              <a:t/>
            </a:r>
            <a:br>
              <a:rPr lang="nl-NL" dirty="0">
                <a:solidFill>
                  <a:srgbClr val="1D61A9"/>
                </a:solidFill>
              </a:rPr>
            </a:br>
            <a:endParaRPr lang="nl-NL" dirty="0">
              <a:solidFill>
                <a:srgbClr val="1D61A9"/>
              </a:solidFill>
            </a:endParaRPr>
          </a:p>
        </p:txBody>
      </p:sp>
      <p:sp>
        <p:nvSpPr>
          <p:cNvPr id="5" name="Tijdelijke aanduiding voor inhoud 2"/>
          <p:cNvSpPr txBox="1">
            <a:spLocks/>
          </p:cNvSpPr>
          <p:nvPr/>
        </p:nvSpPr>
        <p:spPr>
          <a:xfrm>
            <a:off x="396875" y="1844675"/>
            <a:ext cx="8351838" cy="4464645"/>
          </a:xfrm>
          <a:prstGeom prst="rect">
            <a:avLst/>
          </a:prstGeom>
        </p:spPr>
        <p:txBody>
          <a:bodyPr/>
          <a:lst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a:lstStyle>
          <a:p>
            <a:pPr marL="0" indent="0">
              <a:buFontTx/>
              <a:buNone/>
            </a:pPr>
            <a:r>
              <a:rPr lang="en-US" dirty="0" err="1" smtClean="0"/>
              <a:t>Categorie</a:t>
            </a:r>
            <a:r>
              <a:rPr lang="en-US" dirty="0"/>
              <a:t>	</a:t>
            </a:r>
            <a:r>
              <a:rPr lang="en-US" dirty="0" smtClean="0"/>
              <a:t>1 </a:t>
            </a:r>
            <a:r>
              <a:rPr lang="en-US" dirty="0" err="1" smtClean="0"/>
              <a:t>Persoon</a:t>
            </a:r>
            <a:endParaRPr lang="en-US" dirty="0" smtClean="0"/>
          </a:p>
          <a:p>
            <a:pPr marL="0" indent="0">
              <a:buFontTx/>
              <a:buNone/>
            </a:pPr>
            <a:r>
              <a:rPr lang="en-US" dirty="0" smtClean="0"/>
              <a:t>		4 </a:t>
            </a:r>
            <a:r>
              <a:rPr lang="en-US" dirty="0" err="1" smtClean="0"/>
              <a:t>Nationaliteit</a:t>
            </a:r>
            <a:endParaRPr lang="en-US" dirty="0"/>
          </a:p>
          <a:p>
            <a:pPr marL="0" indent="0">
              <a:buFontTx/>
              <a:buNone/>
            </a:pPr>
            <a:r>
              <a:rPr lang="en-US" dirty="0" smtClean="0"/>
              <a:t>		8 </a:t>
            </a:r>
            <a:r>
              <a:rPr lang="en-US" dirty="0" err="1" smtClean="0"/>
              <a:t>Verblijfplaats</a:t>
            </a:r>
            <a:endParaRPr lang="en-US" dirty="0"/>
          </a:p>
          <a:p>
            <a:pPr marL="0" indent="0">
              <a:buNone/>
            </a:pPr>
            <a:r>
              <a:rPr lang="en-US" dirty="0" smtClean="0"/>
              <a:t>    </a:t>
            </a:r>
          </a:p>
          <a:p>
            <a:pPr marL="0" indent="0">
              <a:buNone/>
            </a:pPr>
            <a:r>
              <a:rPr lang="en-US" sz="2400" dirty="0" smtClean="0"/>
              <a:t>Burger </a:t>
            </a:r>
            <a:r>
              <a:rPr lang="en-US" sz="2400" dirty="0" err="1" smtClean="0"/>
              <a:t>doorverwijzen</a:t>
            </a:r>
            <a:r>
              <a:rPr lang="en-US" sz="2400" dirty="0" smtClean="0"/>
              <a:t>            </a:t>
            </a:r>
            <a:r>
              <a:rPr lang="en-US" sz="2400" dirty="0" err="1" smtClean="0"/>
              <a:t>naar</a:t>
            </a:r>
            <a:r>
              <a:rPr lang="en-US" sz="2400" dirty="0" smtClean="0"/>
              <a:t> RNI-</a:t>
            </a:r>
            <a:r>
              <a:rPr lang="en-US" sz="2400" dirty="0" err="1" smtClean="0"/>
              <a:t>loket</a:t>
            </a:r>
            <a:endParaRPr lang="en-US" sz="2400" dirty="0"/>
          </a:p>
          <a:p>
            <a:pPr marL="0" indent="0">
              <a:buFontTx/>
              <a:buNone/>
            </a:pPr>
            <a:endParaRPr lang="en-US" dirty="0"/>
          </a:p>
          <a:p>
            <a:pPr marL="0" indent="0">
              <a:buFontTx/>
              <a:buNone/>
            </a:pPr>
            <a:r>
              <a:rPr lang="en-US" dirty="0" err="1"/>
              <a:t>Overige</a:t>
            </a:r>
            <a:r>
              <a:rPr lang="en-US" dirty="0"/>
              <a:t> </a:t>
            </a:r>
            <a:r>
              <a:rPr lang="en-US" dirty="0" err="1" smtClean="0"/>
              <a:t>categorieën</a:t>
            </a:r>
            <a:r>
              <a:rPr lang="en-US" dirty="0"/>
              <a:t>:</a:t>
            </a:r>
          </a:p>
          <a:p>
            <a:r>
              <a:rPr lang="nl-NL" dirty="0"/>
              <a:t>B</a:t>
            </a:r>
            <a:r>
              <a:rPr lang="nl-NL" dirty="0" smtClean="0"/>
              <a:t>rondocument opsturen naar </a:t>
            </a:r>
            <a:r>
              <a:rPr lang="nl-NL" dirty="0" err="1" smtClean="0"/>
              <a:t>RvIG</a:t>
            </a:r>
            <a:r>
              <a:rPr lang="nl-NL" dirty="0" smtClean="0"/>
              <a:t> met verzoek plaatsen indicatie</a:t>
            </a:r>
            <a:endParaRPr lang="nl-NL" dirty="0"/>
          </a:p>
          <a:p>
            <a:r>
              <a:rPr lang="nl-NL" dirty="0"/>
              <a:t>RvIG plaatst indicatie document en bewaart brondocument</a:t>
            </a:r>
          </a:p>
          <a:p>
            <a:endParaRPr lang="nl-NL" dirty="0" smtClean="0"/>
          </a:p>
          <a:p>
            <a:pPr marL="0" indent="0">
              <a:buNone/>
            </a:pPr>
            <a:r>
              <a:rPr lang="nl-NL" b="1" dirty="0" smtClean="0"/>
              <a:t>Let op</a:t>
            </a:r>
          </a:p>
          <a:p>
            <a:pPr marL="0" indent="0">
              <a:buNone/>
            </a:pPr>
            <a:r>
              <a:rPr lang="nl-NL" dirty="0" smtClean="0"/>
              <a:t>Geen wijzigingen categorie 5</a:t>
            </a:r>
          </a:p>
          <a:p>
            <a:pPr marL="0" indent="0">
              <a:buNone/>
            </a:pPr>
            <a:r>
              <a:rPr lang="nl-NL" dirty="0" smtClean="0"/>
              <a:t>Wijzigen naamgebruik mogelijk gemaakt</a:t>
            </a:r>
            <a:endParaRPr lang="nl-NL" dirty="0"/>
          </a:p>
        </p:txBody>
      </p:sp>
      <p:sp>
        <p:nvSpPr>
          <p:cNvPr id="4" name="Gestreepte pijl rechts 8"/>
          <p:cNvSpPr/>
          <p:nvPr/>
        </p:nvSpPr>
        <p:spPr>
          <a:xfrm>
            <a:off x="4000154" y="3212976"/>
            <a:ext cx="900631" cy="391512"/>
          </a:xfrm>
          <a:prstGeom prst="stripedRightArrow">
            <a:avLst>
              <a:gd name="adj1" fmla="val 33871"/>
              <a:gd name="adj2" fmla="val 50000"/>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nl-NL" kern="0">
              <a:solidFill>
                <a:sysClr val="window" lastClr="FFFFFF"/>
              </a:solidFill>
              <a:latin typeface="Calibri"/>
            </a:endParaRPr>
          </a:p>
        </p:txBody>
      </p:sp>
    </p:spTree>
    <p:extLst>
      <p:ext uri="{BB962C8B-B14F-4D97-AF65-F5344CB8AC3E}">
        <p14:creationId xmlns:p14="http://schemas.microsoft.com/office/powerpoint/2010/main" val="181165551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539552" y="2132856"/>
            <a:ext cx="7344816" cy="3139321"/>
          </a:xfrm>
          <a:prstGeom prst="rect">
            <a:avLst/>
          </a:prstGeom>
        </p:spPr>
        <p:txBody>
          <a:bodyPr wrap="square">
            <a:spAutoFit/>
          </a:bodyPr>
          <a:lstStyle/>
          <a:p>
            <a:pPr defTabSz="914400" fontAlgn="base" latinLnBrk="1">
              <a:spcBef>
                <a:spcPct val="0"/>
              </a:spcBef>
              <a:spcAft>
                <a:spcPct val="0"/>
              </a:spcAft>
            </a:pPr>
            <a:r>
              <a:rPr kumimoji="1" lang="nl-NL" dirty="0" smtClean="0">
                <a:solidFill>
                  <a:srgbClr val="000000"/>
                </a:solidFill>
                <a:latin typeface="Verdana" pitchFamily="34" charset="0"/>
              </a:rPr>
              <a:t>RNI loket:</a:t>
            </a:r>
          </a:p>
          <a:p>
            <a:pPr defTabSz="914400" fontAlgn="base" latinLnBrk="1">
              <a:spcBef>
                <a:spcPct val="0"/>
              </a:spcBef>
              <a:spcAft>
                <a:spcPct val="0"/>
              </a:spcAft>
            </a:pPr>
            <a:endParaRPr kumimoji="1" lang="nl-NL" dirty="0" smtClean="0">
              <a:solidFill>
                <a:srgbClr val="000000"/>
              </a:solidFill>
              <a:latin typeface="Verdana" pitchFamily="34" charset="0"/>
            </a:endParaRPr>
          </a:p>
          <a:p>
            <a:pPr marL="285750" indent="-285750" defTabSz="914400" fontAlgn="base" latinLnBrk="1">
              <a:spcBef>
                <a:spcPct val="0"/>
              </a:spcBef>
              <a:spcAft>
                <a:spcPct val="0"/>
              </a:spcAft>
              <a:buFontTx/>
              <a:buChar char="-"/>
            </a:pPr>
            <a:r>
              <a:rPr kumimoji="1" lang="nl-NL" dirty="0" smtClean="0">
                <a:solidFill>
                  <a:srgbClr val="000000"/>
                </a:solidFill>
                <a:latin typeface="Verdana" pitchFamily="34" charset="0"/>
              </a:rPr>
              <a:t>Aan </a:t>
            </a:r>
            <a:r>
              <a:rPr kumimoji="1" lang="nl-NL" dirty="0">
                <a:solidFill>
                  <a:srgbClr val="000000"/>
                </a:solidFill>
                <a:latin typeface="Verdana" pitchFamily="34" charset="0"/>
              </a:rPr>
              <a:t>betrokkene zelf </a:t>
            </a:r>
            <a:r>
              <a:rPr kumimoji="1" lang="nl-NL" dirty="0" smtClean="0">
                <a:solidFill>
                  <a:srgbClr val="000000"/>
                </a:solidFill>
                <a:latin typeface="Verdana" pitchFamily="34" charset="0"/>
              </a:rPr>
              <a:t>(namens </a:t>
            </a:r>
            <a:r>
              <a:rPr kumimoji="1" lang="nl-NL" dirty="0">
                <a:solidFill>
                  <a:srgbClr val="000000"/>
                </a:solidFill>
                <a:latin typeface="Verdana" pitchFamily="34" charset="0"/>
              </a:rPr>
              <a:t>de </a:t>
            </a:r>
            <a:r>
              <a:rPr kumimoji="1" lang="nl-NL" dirty="0" smtClean="0">
                <a:solidFill>
                  <a:srgbClr val="000000"/>
                </a:solidFill>
                <a:latin typeface="Verdana" pitchFamily="34" charset="0"/>
              </a:rPr>
              <a:t>staatssecretaris)</a:t>
            </a:r>
          </a:p>
          <a:p>
            <a:pPr marL="285750" indent="-285750" defTabSz="914400" fontAlgn="base" latinLnBrk="1">
              <a:spcBef>
                <a:spcPct val="0"/>
              </a:spcBef>
              <a:spcAft>
                <a:spcPct val="0"/>
              </a:spcAft>
              <a:buFontTx/>
              <a:buChar char="-"/>
            </a:pPr>
            <a:endParaRPr kumimoji="1" lang="nl-NL" dirty="0" smtClean="0">
              <a:solidFill>
                <a:srgbClr val="000000"/>
              </a:solidFill>
              <a:latin typeface="Verdana" pitchFamily="34" charset="0"/>
            </a:endParaRPr>
          </a:p>
          <a:p>
            <a:pPr marL="285750" indent="-285750" defTabSz="914400" fontAlgn="base" latinLnBrk="1">
              <a:spcBef>
                <a:spcPct val="0"/>
              </a:spcBef>
              <a:spcAft>
                <a:spcPct val="0"/>
              </a:spcAft>
              <a:buFontTx/>
              <a:buChar char="-"/>
            </a:pPr>
            <a:r>
              <a:rPr kumimoji="1" lang="nl-NL" dirty="0">
                <a:solidFill>
                  <a:srgbClr val="000000"/>
                </a:solidFill>
                <a:latin typeface="Verdana" pitchFamily="34" charset="0"/>
              </a:rPr>
              <a:t>A</a:t>
            </a:r>
            <a:r>
              <a:rPr kumimoji="1" lang="nl-NL" dirty="0" smtClean="0">
                <a:solidFill>
                  <a:srgbClr val="000000"/>
                </a:solidFill>
                <a:latin typeface="Verdana" pitchFamily="34" charset="0"/>
              </a:rPr>
              <a:t>an </a:t>
            </a:r>
            <a:r>
              <a:rPr kumimoji="1" lang="nl-NL" dirty="0">
                <a:solidFill>
                  <a:srgbClr val="000000"/>
                </a:solidFill>
                <a:latin typeface="Verdana" pitchFamily="34" charset="0"/>
              </a:rPr>
              <a:t>derden namens het college van </a:t>
            </a:r>
            <a:r>
              <a:rPr kumimoji="1" lang="nl-NL" dirty="0" smtClean="0">
                <a:solidFill>
                  <a:srgbClr val="000000"/>
                </a:solidFill>
                <a:latin typeface="Verdana" pitchFamily="34" charset="0"/>
              </a:rPr>
              <a:t>B&amp;W loketgemeente </a:t>
            </a:r>
          </a:p>
          <a:p>
            <a:pPr defTabSz="914400" fontAlgn="base" latinLnBrk="1">
              <a:spcBef>
                <a:spcPct val="0"/>
              </a:spcBef>
              <a:spcAft>
                <a:spcPct val="0"/>
              </a:spcAft>
            </a:pPr>
            <a:endParaRPr kumimoji="1" lang="nl-NL" dirty="0" smtClean="0">
              <a:solidFill>
                <a:srgbClr val="000000"/>
              </a:solidFill>
              <a:latin typeface="Verdana" pitchFamily="34" charset="0"/>
            </a:endParaRPr>
          </a:p>
          <a:p>
            <a:pPr defTabSz="914400" fontAlgn="base" latinLnBrk="1">
              <a:spcBef>
                <a:spcPct val="0"/>
              </a:spcBef>
              <a:spcAft>
                <a:spcPct val="0"/>
              </a:spcAft>
            </a:pPr>
            <a:endParaRPr lang="nl-NL" dirty="0" smtClean="0">
              <a:solidFill>
                <a:srgbClr val="000000"/>
              </a:solidFill>
            </a:endParaRPr>
          </a:p>
          <a:p>
            <a:pPr defTabSz="914400" fontAlgn="base" latinLnBrk="1">
              <a:spcBef>
                <a:spcPct val="0"/>
              </a:spcBef>
              <a:spcAft>
                <a:spcPct val="0"/>
              </a:spcAft>
            </a:pPr>
            <a:r>
              <a:rPr lang="nl-NL" dirty="0" smtClean="0">
                <a:solidFill>
                  <a:srgbClr val="000000"/>
                </a:solidFill>
              </a:rPr>
              <a:t>Centraal:</a:t>
            </a:r>
          </a:p>
          <a:p>
            <a:pPr defTabSz="914400" fontAlgn="base" latinLnBrk="1">
              <a:spcBef>
                <a:spcPct val="0"/>
              </a:spcBef>
              <a:spcAft>
                <a:spcPct val="0"/>
              </a:spcAft>
            </a:pPr>
            <a:endParaRPr kumimoji="1" lang="nl-NL" dirty="0" smtClean="0">
              <a:solidFill>
                <a:srgbClr val="000000"/>
              </a:solidFill>
              <a:latin typeface="Verdana" pitchFamily="34" charset="0"/>
            </a:endParaRPr>
          </a:p>
          <a:p>
            <a:pPr marL="285750" indent="-285750" defTabSz="914400" fontAlgn="base" latinLnBrk="1">
              <a:spcBef>
                <a:spcPct val="0"/>
              </a:spcBef>
              <a:spcAft>
                <a:spcPct val="0"/>
              </a:spcAft>
              <a:buFontTx/>
              <a:buChar char="-"/>
            </a:pPr>
            <a:r>
              <a:rPr kumimoji="1" lang="nl-NL" dirty="0" smtClean="0">
                <a:solidFill>
                  <a:srgbClr val="000000"/>
                </a:solidFill>
                <a:latin typeface="Verdana" pitchFamily="34" charset="0"/>
              </a:rPr>
              <a:t>Systematische verstrekkingen via GBA-V</a:t>
            </a:r>
          </a:p>
          <a:p>
            <a:pPr defTabSz="914400" fontAlgn="base" latinLnBrk="1">
              <a:spcBef>
                <a:spcPct val="0"/>
              </a:spcBef>
              <a:spcAft>
                <a:spcPct val="0"/>
              </a:spcAft>
            </a:pPr>
            <a:endParaRPr kumimoji="1" lang="en-US" dirty="0" smtClean="0">
              <a:solidFill>
                <a:srgbClr val="000000"/>
              </a:solidFill>
              <a:latin typeface="Verdana" pitchFamily="34" charset="0"/>
            </a:endParaRPr>
          </a:p>
        </p:txBody>
      </p:sp>
      <p:sp>
        <p:nvSpPr>
          <p:cNvPr id="3" name="Titel 1"/>
          <p:cNvSpPr txBox="1">
            <a:spLocks/>
          </p:cNvSpPr>
          <p:nvPr/>
        </p:nvSpPr>
        <p:spPr>
          <a:xfrm>
            <a:off x="395535" y="1263650"/>
            <a:ext cx="8353177" cy="571500"/>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pPr defTabSz="914400"/>
            <a:r>
              <a:rPr lang="en-US" sz="3200" kern="1000" dirty="0" err="1">
                <a:solidFill>
                  <a:srgbClr val="1D61A9"/>
                </a:solidFill>
                <a:latin typeface="Verdana" pitchFamily="34" charset="0"/>
                <a:ea typeface="Verdana" pitchFamily="34" charset="0"/>
                <a:cs typeface="Verdana" pitchFamily="34" charset="0"/>
              </a:rPr>
              <a:t>Gegevensverstrekking</a:t>
            </a:r>
            <a:endParaRPr lang="nl-NL" sz="3200" kern="1000" dirty="0">
              <a:solidFill>
                <a:srgbClr val="1D61A9"/>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8440817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kern="1000" dirty="0" smtClean="0">
                <a:solidFill>
                  <a:srgbClr val="1D61A9"/>
                </a:solidFill>
                <a:latin typeface="Verdana" pitchFamily="34" charset="0"/>
                <a:ea typeface="Verdana" pitchFamily="34" charset="0"/>
                <a:cs typeface="Verdana" pitchFamily="34" charset="0"/>
              </a:rPr>
              <a:t>Overlijden</a:t>
            </a:r>
            <a:endParaRPr lang="nl-NL" sz="3200" kern="1000" dirty="0">
              <a:solidFill>
                <a:srgbClr val="1D61A9"/>
              </a:solidFill>
              <a:latin typeface="Verdana" pitchFamily="34" charset="0"/>
              <a:ea typeface="Verdana" pitchFamily="34" charset="0"/>
              <a:cs typeface="Verdana" pitchFamily="34" charset="0"/>
            </a:endParaRPr>
          </a:p>
        </p:txBody>
      </p:sp>
      <p:sp>
        <p:nvSpPr>
          <p:cNvPr id="3" name="Tijdelijke aanduiding voor inhoud 2"/>
          <p:cNvSpPr>
            <a:spLocks noGrp="1"/>
          </p:cNvSpPr>
          <p:nvPr>
            <p:ph idx="1"/>
          </p:nvPr>
        </p:nvSpPr>
        <p:spPr/>
        <p:txBody>
          <a:bodyPr/>
          <a:lstStyle/>
          <a:p>
            <a:pPr marL="0" indent="0">
              <a:buNone/>
            </a:pPr>
            <a:endParaRPr lang="nl-NL" dirty="0" smtClean="0"/>
          </a:p>
          <a:p>
            <a:r>
              <a:rPr lang="nl-NL" dirty="0" smtClean="0"/>
              <a:t>Op verzoek van de burger</a:t>
            </a:r>
            <a:r>
              <a:rPr lang="is-IS" dirty="0" smtClean="0"/>
              <a:t>…</a:t>
            </a:r>
          </a:p>
          <a:p>
            <a:r>
              <a:rPr lang="nl-NL" dirty="0" smtClean="0"/>
              <a:t>O</a:t>
            </a:r>
            <a:r>
              <a:rPr lang="is-IS" dirty="0" smtClean="0"/>
              <a:t>p verzoek van een ABO</a:t>
            </a:r>
          </a:p>
          <a:p>
            <a:pPr marL="0" indent="0">
              <a:buNone/>
            </a:pPr>
            <a:endParaRPr lang="nl-NL" dirty="0" smtClean="0"/>
          </a:p>
          <a:p>
            <a:pPr marL="0" indent="0">
              <a:buNone/>
            </a:pPr>
            <a:r>
              <a:rPr lang="nl-NL" dirty="0" smtClean="0"/>
              <a:t>Let ook weer op:</a:t>
            </a:r>
            <a:endParaRPr lang="nl-NL" dirty="0"/>
          </a:p>
          <a:p>
            <a:r>
              <a:rPr lang="nl-NL" dirty="0"/>
              <a:t>Na </a:t>
            </a:r>
            <a:r>
              <a:rPr lang="nl-NL" dirty="0" smtClean="0"/>
              <a:t>emigratie</a:t>
            </a:r>
            <a:endParaRPr lang="is-IS" dirty="0"/>
          </a:p>
          <a:p>
            <a:r>
              <a:rPr lang="nl-NL" dirty="0" smtClean="0"/>
              <a:t>V</a:t>
            </a:r>
            <a:r>
              <a:rPr lang="is-IS" dirty="0" smtClean="0"/>
              <a:t>oor emigratie</a:t>
            </a:r>
          </a:p>
          <a:p>
            <a:pPr marL="0" indent="0">
              <a:buNone/>
            </a:pPr>
            <a:endParaRPr lang="nl-NL" dirty="0"/>
          </a:p>
        </p:txBody>
      </p:sp>
    </p:spTree>
    <p:extLst>
      <p:ext uri="{BB962C8B-B14F-4D97-AF65-F5344CB8AC3E}">
        <p14:creationId xmlns:p14="http://schemas.microsoft.com/office/powerpoint/2010/main" val="264951426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kern="1000" dirty="0" smtClean="0">
                <a:solidFill>
                  <a:srgbClr val="1D61A9"/>
                </a:solidFill>
                <a:latin typeface="Verdana" pitchFamily="34" charset="0"/>
                <a:ea typeface="Verdana" pitchFamily="34" charset="0"/>
                <a:cs typeface="Verdana" pitchFamily="34" charset="0"/>
              </a:rPr>
              <a:t>Tenslotte</a:t>
            </a:r>
            <a:endParaRPr lang="nl-NL" sz="3200" kern="1000" dirty="0">
              <a:solidFill>
                <a:srgbClr val="1D61A9"/>
              </a:solidFill>
              <a:latin typeface="Verdana" pitchFamily="34" charset="0"/>
              <a:ea typeface="Verdana" pitchFamily="34" charset="0"/>
              <a:cs typeface="Verdana" pitchFamily="34" charset="0"/>
            </a:endParaRPr>
          </a:p>
        </p:txBody>
      </p:sp>
      <p:sp>
        <p:nvSpPr>
          <p:cNvPr id="3" name="Tijdelijke aanduiding voor inhoud 2"/>
          <p:cNvSpPr>
            <a:spLocks noGrp="1"/>
          </p:cNvSpPr>
          <p:nvPr>
            <p:ph idx="1"/>
          </p:nvPr>
        </p:nvSpPr>
        <p:spPr/>
        <p:txBody>
          <a:bodyPr/>
          <a:lstStyle/>
          <a:p>
            <a:pPr marL="0" indent="0">
              <a:buNone/>
            </a:pPr>
            <a:endParaRPr lang="nl-NL" dirty="0" smtClean="0"/>
          </a:p>
          <a:p>
            <a:r>
              <a:rPr lang="nl-NL" dirty="0" smtClean="0"/>
              <a:t>Bij immigratie: g</a:t>
            </a:r>
            <a:r>
              <a:rPr lang="x-none" dirty="0" smtClean="0"/>
              <a:t>egevens </a:t>
            </a:r>
            <a:r>
              <a:rPr lang="x-none" dirty="0" smtClean="0"/>
              <a:t>opnieuw </a:t>
            </a:r>
            <a:r>
              <a:rPr lang="x-none" dirty="0" smtClean="0"/>
              <a:t>vaststellen</a:t>
            </a:r>
          </a:p>
          <a:p>
            <a:r>
              <a:rPr lang="nl-NL" dirty="0" smtClean="0"/>
              <a:t>L</a:t>
            </a:r>
            <a:r>
              <a:rPr lang="x-none" dirty="0" smtClean="0"/>
              <a:t>anger dan 4 maanden: inschrijven gemeente</a:t>
            </a:r>
          </a:p>
          <a:p>
            <a:r>
              <a:rPr lang="nl-NL" dirty="0" smtClean="0"/>
              <a:t>G</a:t>
            </a:r>
            <a:r>
              <a:rPr lang="x-none" dirty="0" smtClean="0"/>
              <a:t>egevens van voor emigratie kloppen niet: laatste woongemeente</a:t>
            </a:r>
          </a:p>
          <a:p>
            <a:r>
              <a:rPr lang="nl-NL" dirty="0" smtClean="0"/>
              <a:t>A</a:t>
            </a:r>
            <a:r>
              <a:rPr lang="x-none" dirty="0" smtClean="0"/>
              <a:t>ctualiseren niet-RNI categorien: kan niet, ook niet bij RNI loket</a:t>
            </a:r>
          </a:p>
          <a:p>
            <a:r>
              <a:rPr lang="nl-NL" dirty="0" smtClean="0"/>
              <a:t>W</a:t>
            </a:r>
            <a:r>
              <a:rPr lang="x-none" dirty="0" smtClean="0"/>
              <a:t>ijzigen naamgebruik: laatste woongemeente; </a:t>
            </a:r>
            <a:r>
              <a:rPr lang="x-none" dirty="0" smtClean="0"/>
              <a:t>“E”</a:t>
            </a:r>
            <a:endParaRPr lang="x-none" dirty="0" smtClean="0"/>
          </a:p>
          <a:p>
            <a:endParaRPr lang="is-IS" dirty="0" smtClean="0"/>
          </a:p>
          <a:p>
            <a:pPr marL="0" indent="0">
              <a:buNone/>
            </a:pPr>
            <a:endParaRPr lang="nl-NL" dirty="0"/>
          </a:p>
        </p:txBody>
      </p:sp>
    </p:spTree>
    <p:extLst>
      <p:ext uri="{BB962C8B-B14F-4D97-AF65-F5344CB8AC3E}">
        <p14:creationId xmlns:p14="http://schemas.microsoft.com/office/powerpoint/2010/main" val="348859970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6293" y="1155952"/>
            <a:ext cx="2542592" cy="5085184"/>
          </a:xfrm>
          <a:prstGeom prst="rect">
            <a:avLst/>
          </a:prstGeom>
        </p:spPr>
      </p:pic>
      <p:sp>
        <p:nvSpPr>
          <p:cNvPr id="4" name="Tijdelijke aanduiding voor tekst 1"/>
          <p:cNvSpPr txBox="1">
            <a:spLocks/>
          </p:cNvSpPr>
          <p:nvPr/>
        </p:nvSpPr>
        <p:spPr>
          <a:xfrm>
            <a:off x="4912518" y="3173506"/>
            <a:ext cx="3753000" cy="3047906"/>
          </a:xfrm>
          <a:prstGeom prst="rect">
            <a:avLst/>
          </a:prstGeom>
        </p:spPr>
        <p:txBody>
          <a:bodyPr>
            <a:normAutofit/>
          </a:bodyPr>
          <a:lstStyle>
            <a:lvl1pPr marL="342900" indent="-342900" algn="l" rtl="0" eaLnBrk="1" fontAlgn="base" hangingPunct="1">
              <a:spcBef>
                <a:spcPct val="20000"/>
              </a:spcBef>
              <a:spcAft>
                <a:spcPct val="0"/>
              </a:spcAft>
              <a:buClr>
                <a:schemeClr val="bg2"/>
              </a:buClr>
              <a:buSzPct val="90000"/>
              <a:buChar char="•"/>
              <a:defRPr>
                <a:solidFill>
                  <a:schemeClr val="bg2"/>
                </a:solidFill>
                <a:latin typeface="+mn-lt"/>
                <a:ea typeface="+mn-ea"/>
                <a:cs typeface="+mn-cs"/>
              </a:defRPr>
            </a:lvl1pPr>
            <a:lvl2pPr marL="742950" indent="-285750" algn="l" rtl="0" eaLnBrk="1" fontAlgn="base" hangingPunct="1">
              <a:spcBef>
                <a:spcPct val="20000"/>
              </a:spcBef>
              <a:spcAft>
                <a:spcPct val="0"/>
              </a:spcAft>
              <a:buChar char="–"/>
              <a:defRPr>
                <a:solidFill>
                  <a:schemeClr val="bg2"/>
                </a:solidFill>
                <a:latin typeface="+mn-lt"/>
              </a:defRPr>
            </a:lvl2pPr>
            <a:lvl3pPr marL="1143000" indent="-228600" algn="l" rtl="0" eaLnBrk="1" fontAlgn="base" hangingPunct="1">
              <a:spcBef>
                <a:spcPct val="20000"/>
              </a:spcBef>
              <a:spcAft>
                <a:spcPct val="0"/>
              </a:spcAft>
              <a:buChar char="•"/>
              <a:defRPr>
                <a:solidFill>
                  <a:schemeClr val="bg2"/>
                </a:solidFill>
                <a:latin typeface="+mn-lt"/>
              </a:defRPr>
            </a:lvl3pPr>
            <a:lvl4pPr marL="1600200" indent="-228600" algn="l" rtl="0" eaLnBrk="1" fontAlgn="base" hangingPunct="1">
              <a:spcBef>
                <a:spcPct val="20000"/>
              </a:spcBef>
              <a:spcAft>
                <a:spcPct val="0"/>
              </a:spcAft>
              <a:buChar char="–"/>
              <a:defRPr>
                <a:solidFill>
                  <a:schemeClr val="bg2"/>
                </a:solidFill>
                <a:latin typeface="+mn-lt"/>
              </a:defRPr>
            </a:lvl4pPr>
            <a:lvl5pPr marL="2057400" indent="-228600" algn="l" rtl="0" eaLnBrk="1" fontAlgn="base" hangingPunct="1">
              <a:spcBef>
                <a:spcPct val="20000"/>
              </a:spcBef>
              <a:spcAft>
                <a:spcPct val="0"/>
              </a:spcAft>
              <a:buChar char="•"/>
              <a:defRPr>
                <a:solidFill>
                  <a:schemeClr val="bg2"/>
                </a:solidFill>
                <a:latin typeface="+mn-lt"/>
              </a:defRPr>
            </a:lvl5pPr>
            <a:lvl6pPr marL="2514600" indent="-228600" algn="l" rtl="0" eaLnBrk="1" fontAlgn="base" hangingPunct="1">
              <a:spcBef>
                <a:spcPct val="20000"/>
              </a:spcBef>
              <a:spcAft>
                <a:spcPct val="0"/>
              </a:spcAft>
              <a:buChar char="•"/>
              <a:defRPr>
                <a:solidFill>
                  <a:schemeClr val="bg2"/>
                </a:solidFill>
                <a:latin typeface="+mn-lt"/>
              </a:defRPr>
            </a:lvl6pPr>
            <a:lvl7pPr marL="2971800" indent="-228600" algn="l" rtl="0" eaLnBrk="1" fontAlgn="base" hangingPunct="1">
              <a:spcBef>
                <a:spcPct val="20000"/>
              </a:spcBef>
              <a:spcAft>
                <a:spcPct val="0"/>
              </a:spcAft>
              <a:buChar char="•"/>
              <a:defRPr>
                <a:solidFill>
                  <a:schemeClr val="bg2"/>
                </a:solidFill>
                <a:latin typeface="+mn-lt"/>
              </a:defRPr>
            </a:lvl7pPr>
            <a:lvl8pPr marL="3429000" indent="-228600" algn="l" rtl="0" eaLnBrk="1" fontAlgn="base" hangingPunct="1">
              <a:spcBef>
                <a:spcPct val="20000"/>
              </a:spcBef>
              <a:spcAft>
                <a:spcPct val="0"/>
              </a:spcAft>
              <a:buChar char="•"/>
              <a:defRPr>
                <a:solidFill>
                  <a:schemeClr val="bg2"/>
                </a:solidFill>
                <a:latin typeface="+mn-lt"/>
              </a:defRPr>
            </a:lvl8pPr>
            <a:lvl9pPr marL="3886200" indent="-228600" algn="l" rtl="0" eaLnBrk="1" fontAlgn="base" hangingPunct="1">
              <a:spcBef>
                <a:spcPct val="20000"/>
              </a:spcBef>
              <a:spcAft>
                <a:spcPct val="0"/>
              </a:spcAft>
              <a:buChar char="•"/>
              <a:defRPr>
                <a:solidFill>
                  <a:schemeClr val="bg2"/>
                </a:solidFill>
                <a:latin typeface="+mn-lt"/>
              </a:defRPr>
            </a:lvl9pPr>
          </a:lstStyle>
          <a:p>
            <a:pPr marL="0" indent="0">
              <a:buFontTx/>
              <a:buNone/>
            </a:pPr>
            <a:r>
              <a:rPr kumimoji="0" lang="nl-NL" kern="0" dirty="0" smtClean="0"/>
              <a:t>Contactgegevens RvIG</a:t>
            </a:r>
          </a:p>
          <a:p>
            <a:pPr marL="0" indent="0">
              <a:buFontTx/>
              <a:buNone/>
            </a:pPr>
            <a:r>
              <a:rPr kumimoji="0" lang="nl-NL" kern="0" dirty="0" err="1"/>
              <a:t>i</a:t>
            </a:r>
            <a:r>
              <a:rPr kumimoji="0" lang="nl-NL" kern="0" dirty="0" err="1" smtClean="0"/>
              <a:t>nfo@rvig.nl</a:t>
            </a:r>
            <a:endParaRPr kumimoji="0" lang="nl-NL" kern="0" dirty="0" smtClean="0"/>
          </a:p>
          <a:p>
            <a:pPr marL="0" indent="0">
              <a:buFontTx/>
              <a:buNone/>
            </a:pPr>
            <a:r>
              <a:rPr kumimoji="0" lang="nl-NL" kern="0" dirty="0" smtClean="0"/>
              <a:t>088-9001000</a:t>
            </a:r>
          </a:p>
          <a:p>
            <a:pPr marL="0" indent="0">
              <a:buFontTx/>
              <a:buNone/>
            </a:pPr>
            <a:endParaRPr kumimoji="0" lang="nl-NL" kern="0" dirty="0" smtClean="0"/>
          </a:p>
          <a:p>
            <a:pPr marL="0" indent="0">
              <a:buFontTx/>
              <a:buNone/>
            </a:pPr>
            <a:r>
              <a:rPr kumimoji="0" lang="nl-NL" kern="0" dirty="0" smtClean="0"/>
              <a:t>Postbus 10451</a:t>
            </a:r>
          </a:p>
          <a:p>
            <a:pPr marL="0" indent="0">
              <a:buFontTx/>
              <a:buNone/>
            </a:pPr>
            <a:r>
              <a:rPr kumimoji="0" lang="nl-NL" kern="0" dirty="0" smtClean="0"/>
              <a:t>2501 HL Den Haag</a:t>
            </a:r>
            <a:endParaRPr kumimoji="0" lang="nl-NL" kern="0" dirty="0"/>
          </a:p>
        </p:txBody>
      </p:sp>
      <p:sp>
        <p:nvSpPr>
          <p:cNvPr id="6" name="Titel 2"/>
          <p:cNvSpPr txBox="1">
            <a:spLocks/>
          </p:cNvSpPr>
          <p:nvPr/>
        </p:nvSpPr>
        <p:spPr>
          <a:xfrm>
            <a:off x="4912518" y="1499773"/>
            <a:ext cx="3753000" cy="1118259"/>
          </a:xfrm>
          <a:prstGeom prst="rect">
            <a:avLst/>
          </a:prstGeom>
        </p:spPr>
        <p:txBody>
          <a:bodyPr/>
          <a:lstStyle>
            <a:lvl1pPr algn="l" rtl="0" eaLnBrk="1" fontAlgn="base" hangingPunct="1">
              <a:spcBef>
                <a:spcPct val="0"/>
              </a:spcBef>
              <a:spcAft>
                <a:spcPct val="0"/>
              </a:spcAft>
              <a:defRPr sz="2600">
                <a:solidFill>
                  <a:schemeClr val="bg2"/>
                </a:solidFill>
                <a:latin typeface="+mj-lt"/>
                <a:ea typeface="+mj-ea"/>
                <a:cs typeface="+mj-cs"/>
              </a:defRPr>
            </a:lvl1pPr>
            <a:lvl2pPr algn="l" rtl="0" eaLnBrk="1" fontAlgn="base" hangingPunct="1">
              <a:spcBef>
                <a:spcPct val="0"/>
              </a:spcBef>
              <a:spcAft>
                <a:spcPct val="0"/>
              </a:spcAft>
              <a:defRPr sz="2600">
                <a:solidFill>
                  <a:schemeClr val="bg2"/>
                </a:solidFill>
                <a:latin typeface="Verdana" pitchFamily="34" charset="0"/>
              </a:defRPr>
            </a:lvl2pPr>
            <a:lvl3pPr algn="l" rtl="0" eaLnBrk="1" fontAlgn="base" hangingPunct="1">
              <a:spcBef>
                <a:spcPct val="0"/>
              </a:spcBef>
              <a:spcAft>
                <a:spcPct val="0"/>
              </a:spcAft>
              <a:defRPr sz="2600">
                <a:solidFill>
                  <a:schemeClr val="bg2"/>
                </a:solidFill>
                <a:latin typeface="Verdana" pitchFamily="34" charset="0"/>
              </a:defRPr>
            </a:lvl3pPr>
            <a:lvl4pPr algn="l" rtl="0" eaLnBrk="1" fontAlgn="base" hangingPunct="1">
              <a:spcBef>
                <a:spcPct val="0"/>
              </a:spcBef>
              <a:spcAft>
                <a:spcPct val="0"/>
              </a:spcAft>
              <a:defRPr sz="2600">
                <a:solidFill>
                  <a:schemeClr val="bg2"/>
                </a:solidFill>
                <a:latin typeface="Verdana" pitchFamily="34" charset="0"/>
              </a:defRPr>
            </a:lvl4pPr>
            <a:lvl5pPr algn="l" rtl="0" eaLnBrk="1" fontAlgn="base" hangingPunct="1">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a:lstStyle>
          <a:p>
            <a:r>
              <a:rPr kumimoji="0" lang="en-US" kern="0" dirty="0" err="1" smtClean="0">
                <a:solidFill>
                  <a:srgbClr val="1D61A9"/>
                </a:solidFill>
              </a:rPr>
              <a:t>Vragen</a:t>
            </a:r>
            <a:r>
              <a:rPr kumimoji="0" lang="en-US" kern="0" dirty="0" smtClean="0">
                <a:solidFill>
                  <a:srgbClr val="1D61A9"/>
                </a:solidFill>
              </a:rPr>
              <a:t>?</a:t>
            </a:r>
            <a:endParaRPr kumimoji="0" lang="nl-NL" kern="0" dirty="0">
              <a:solidFill>
                <a:srgbClr val="1D61A9"/>
              </a:solidFill>
            </a:endParaRPr>
          </a:p>
        </p:txBody>
      </p:sp>
    </p:spTree>
    <p:extLst>
      <p:ext uri="{BB962C8B-B14F-4D97-AF65-F5344CB8AC3E}">
        <p14:creationId xmlns:p14="http://schemas.microsoft.com/office/powerpoint/2010/main" val="5510252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uw">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ood">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roen">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uw">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lauw">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Blauw">
  <a:themeElements>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fontScheme name="BZK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nl-NL"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ZKMaster 1">
        <a:dk1>
          <a:srgbClr val="000000"/>
        </a:dk1>
        <a:lt1>
          <a:srgbClr val="EAEAEA"/>
        </a:lt1>
        <a:dk2>
          <a:srgbClr val="00763B"/>
        </a:dk2>
        <a:lt2>
          <a:srgbClr val="FFFFCC"/>
        </a:lt2>
        <a:accent1>
          <a:srgbClr val="CC6600"/>
        </a:accent1>
        <a:accent2>
          <a:srgbClr val="FF9900"/>
        </a:accent2>
        <a:accent3>
          <a:srgbClr val="AABDAF"/>
        </a:accent3>
        <a:accent4>
          <a:srgbClr val="C8C8C8"/>
        </a:accent4>
        <a:accent5>
          <a:srgbClr val="E2B8AA"/>
        </a:accent5>
        <a:accent6>
          <a:srgbClr val="E78A00"/>
        </a:accent6>
        <a:hlink>
          <a:srgbClr val="CC3300"/>
        </a:hlink>
        <a:folHlink>
          <a:srgbClr val="71BB96"/>
        </a:folHlink>
      </a:clrScheme>
      <a:clrMap bg1="dk2" tx1="lt1" bg2="dk1" tx2="lt2" accent1="accent1" accent2="accent2" accent3="accent3" accent4="accent4" accent5="accent5" accent6="accent6" hlink="hlink" folHlink="folHlink"/>
    </a:extraClrScheme>
    <a:extraClrScheme>
      <a:clrScheme name="BZKMaster 2">
        <a:dk1>
          <a:srgbClr val="000000"/>
        </a:dk1>
        <a:lt1>
          <a:srgbClr val="FFFFFF"/>
        </a:lt1>
        <a:dk2>
          <a:srgbClr val="006633"/>
        </a:dk2>
        <a:lt2>
          <a:srgbClr val="FFFFFF"/>
        </a:lt2>
        <a:accent1>
          <a:srgbClr val="009999"/>
        </a:accent1>
        <a:accent2>
          <a:srgbClr val="8263A2"/>
        </a:accent2>
        <a:accent3>
          <a:srgbClr val="FFFFFF"/>
        </a:accent3>
        <a:accent4>
          <a:srgbClr val="000000"/>
        </a:accent4>
        <a:accent5>
          <a:srgbClr val="AACACA"/>
        </a:accent5>
        <a:accent6>
          <a:srgbClr val="755992"/>
        </a:accent6>
        <a:hlink>
          <a:srgbClr val="0665C6"/>
        </a:hlink>
        <a:folHlink>
          <a:srgbClr val="71BB96"/>
        </a:folHlink>
      </a:clrScheme>
      <a:clrMap bg1="lt1" tx1="dk1" bg2="lt2" tx2="dk2" accent1="accent1" accent2="accent2" accent3="accent3" accent4="accent4" accent5="accent5" accent6="accent6" hlink="hlink" folHlink="folHlink"/>
    </a:extraClrScheme>
    <a:extraClrScheme>
      <a:clrScheme name="BZKMaster 3">
        <a:dk1>
          <a:srgbClr val="000000"/>
        </a:dk1>
        <a:lt1>
          <a:srgbClr val="FFFFFF"/>
        </a:lt1>
        <a:dk2>
          <a:srgbClr val="000000"/>
        </a:dk2>
        <a:lt2>
          <a:srgbClr val="FFFFFF"/>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ZKMaster 4">
        <a:dk1>
          <a:srgbClr val="271A0D"/>
        </a:dk1>
        <a:lt1>
          <a:srgbClr val="EAEAEA"/>
        </a:lt1>
        <a:dk2>
          <a:srgbClr val="996633"/>
        </a:dk2>
        <a:lt2>
          <a:srgbClr val="FFFFCC"/>
        </a:lt2>
        <a:accent1>
          <a:srgbClr val="CC6600"/>
        </a:accent1>
        <a:accent2>
          <a:srgbClr val="FF9900"/>
        </a:accent2>
        <a:accent3>
          <a:srgbClr val="CAB8AD"/>
        </a:accent3>
        <a:accent4>
          <a:srgbClr val="C8C8C8"/>
        </a:accent4>
        <a:accent5>
          <a:srgbClr val="E2B8AA"/>
        </a:accent5>
        <a:accent6>
          <a:srgbClr val="E78A00"/>
        </a:accent6>
        <a:hlink>
          <a:srgbClr val="CC3300"/>
        </a:hlink>
        <a:folHlink>
          <a:srgbClr val="CA9561"/>
        </a:folHlink>
      </a:clrScheme>
      <a:clrMap bg1="dk2" tx1="lt1" bg2="dk1" tx2="lt2" accent1="accent1" accent2="accent2" accent3="accent3" accent4="accent4" accent5="accent5" accent6="accent6" hlink="hlink" folHlink="folHlink"/>
    </a:extraClrScheme>
    <a:extraClrScheme>
      <a:clrScheme name="BZKMaster 5">
        <a:dk1>
          <a:srgbClr val="001428"/>
        </a:dk1>
        <a:lt1>
          <a:srgbClr val="DDDDDD"/>
        </a:lt1>
        <a:dk2>
          <a:srgbClr val="336699"/>
        </a:dk2>
        <a:lt2>
          <a:srgbClr val="CCFFCC"/>
        </a:lt2>
        <a:accent1>
          <a:srgbClr val="009999"/>
        </a:accent1>
        <a:accent2>
          <a:srgbClr val="8263A2"/>
        </a:accent2>
        <a:accent3>
          <a:srgbClr val="ADB8CA"/>
        </a:accent3>
        <a:accent4>
          <a:srgbClr val="BDBDBD"/>
        </a:accent4>
        <a:accent5>
          <a:srgbClr val="AACACA"/>
        </a:accent5>
        <a:accent6>
          <a:srgbClr val="755992"/>
        </a:accent6>
        <a:hlink>
          <a:srgbClr val="0665C6"/>
        </a:hlink>
        <a:folHlink>
          <a:srgbClr val="699BCD"/>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ZK Presentatie - RvIG">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ehemelblauw.pptx" id="{7FB62FE5-63A5-0242-9020-04D4DE2F39C9}" vid="{BF0BFBFE-69C9-D04B-A106-BCFBAB731341}"/>
    </a:ext>
  </a:extLst>
</a:theme>
</file>

<file path=ppt/theme/theme8.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DocGen_Presentatie_RvIG_blauw</Template>
  <TotalTime>588</TotalTime>
  <Words>806</Words>
  <Application>Microsoft Macintosh PowerPoint</Application>
  <PresentationFormat>Diavoorstelling (4:3)</PresentationFormat>
  <Paragraphs>219</Paragraphs>
  <Slides>23</Slides>
  <Notes>22</Notes>
  <HiddenSlides>0</HiddenSlides>
  <MMClips>0</MMClips>
  <ScaleCrop>false</ScaleCrop>
  <HeadingPairs>
    <vt:vector size="6" baseType="variant">
      <vt:variant>
        <vt:lpstr>Thema</vt:lpstr>
      </vt:variant>
      <vt:variant>
        <vt:i4>7</vt:i4>
      </vt:variant>
      <vt:variant>
        <vt:lpstr>Ingesloten OLE-bronprogramma's</vt:lpstr>
      </vt:variant>
      <vt:variant>
        <vt:i4>2</vt:i4>
      </vt:variant>
      <vt:variant>
        <vt:lpstr>Diatitels</vt:lpstr>
      </vt:variant>
      <vt:variant>
        <vt:i4>23</vt:i4>
      </vt:variant>
    </vt:vector>
  </HeadingPairs>
  <TitlesOfParts>
    <vt:vector size="32" baseType="lpstr">
      <vt:lpstr>Blauw</vt:lpstr>
      <vt:lpstr>Rood</vt:lpstr>
      <vt:lpstr>Groen</vt:lpstr>
      <vt:lpstr>1_Blauw</vt:lpstr>
      <vt:lpstr>2_Blauw</vt:lpstr>
      <vt:lpstr>3_Blauw</vt:lpstr>
      <vt:lpstr>BZK Presentatie - RvIG</vt:lpstr>
      <vt:lpstr>Presentation</vt:lpstr>
      <vt:lpstr>Werkblad</vt:lpstr>
      <vt:lpstr>RNI en gemeenten</vt:lpstr>
      <vt:lpstr>PowerPoint-presentatie</vt:lpstr>
      <vt:lpstr>PowerPoint-presentatie</vt:lpstr>
      <vt:lpstr>PowerPoint-presentatie</vt:lpstr>
      <vt:lpstr>Sinds start RNI 6 januari 2014</vt:lpstr>
      <vt:lpstr>PowerPoint-presentatie</vt:lpstr>
      <vt:lpstr>PowerPoint-presentatie</vt:lpstr>
      <vt:lpstr>Configuratie RNI loketgemeente</vt:lpstr>
      <vt:lpstr>Kwaliteitsmaatregelen RNI-loket </vt:lpstr>
      <vt:lpstr>PowerPoint-presentatie</vt:lpstr>
      <vt:lpstr>PowerPoint-presentatie</vt:lpstr>
      <vt:lpstr>PowerPoint-presentatie</vt:lpstr>
      <vt:lpstr>Welke gegevens worden bijgehouden in de RNI</vt:lpstr>
      <vt:lpstr>PowerPoint-presentatie</vt:lpstr>
      <vt:lpstr>PowerPoint-presentatie</vt:lpstr>
      <vt:lpstr>ABO’s</vt:lpstr>
      <vt:lpstr>Vóór emigratie: laatste woongemeente</vt:lpstr>
      <vt:lpstr>Wijzigingen vóór emigratie</vt:lpstr>
      <vt:lpstr>PowerPoint-presentatie</vt:lpstr>
      <vt:lpstr>PowerPoint-presentatie</vt:lpstr>
      <vt:lpstr>Overlijden</vt:lpstr>
      <vt:lpstr>Tenslotte</vt:lpstr>
      <vt:lpstr>PowerPoint-presentatie</vt:lpstr>
    </vt:vector>
  </TitlesOfParts>
  <Company>Rijksoverheid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PNugtere</dc:creator>
  <cp:lastModifiedBy>Bart de Gans</cp:lastModifiedBy>
  <cp:revision>434</cp:revision>
  <cp:lastPrinted>2018-10-23T14:31:57Z</cp:lastPrinted>
  <dcterms:created xsi:type="dcterms:W3CDTF">2015-08-21T10:26:39Z</dcterms:created>
  <dcterms:modified xsi:type="dcterms:W3CDTF">2018-10-31T22:47:42Z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gensjabloon">
    <vt:lpwstr>DocGen_Presentatie RvIG_nl_NL</vt:lpwstr>
  </property>
  <property fmtid="{D5CDD505-2E9C-101B-9397-08002B2CF9AE}" pid="3" name="Betreft">
    <vt:lpwstr>Titel</vt:lpwstr>
  </property>
</Properties>
</file>